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3"/>
  </p:notesMasterIdLst>
  <p:sldIdLst>
    <p:sldId id="256" r:id="rId2"/>
    <p:sldId id="257" r:id="rId3"/>
    <p:sldId id="259" r:id="rId4"/>
    <p:sldId id="261" r:id="rId5"/>
    <p:sldId id="264" r:id="rId6"/>
    <p:sldId id="265" r:id="rId7"/>
    <p:sldId id="270" r:id="rId8"/>
    <p:sldId id="272" r:id="rId9"/>
    <p:sldId id="276" r:id="rId10"/>
    <p:sldId id="271" r:id="rId11"/>
    <p:sldId id="274" r:id="rId12"/>
    <p:sldId id="275" r:id="rId13"/>
    <p:sldId id="266" r:id="rId14"/>
    <p:sldId id="309" r:id="rId15"/>
    <p:sldId id="267" r:id="rId16"/>
    <p:sldId id="268" r:id="rId17"/>
    <p:sldId id="278" r:id="rId18"/>
    <p:sldId id="269" r:id="rId19"/>
    <p:sldId id="277" r:id="rId20"/>
    <p:sldId id="280" r:id="rId21"/>
    <p:sldId id="287" r:id="rId22"/>
    <p:sldId id="281" r:id="rId23"/>
    <p:sldId id="289" r:id="rId24"/>
    <p:sldId id="284" r:id="rId25"/>
    <p:sldId id="313" r:id="rId26"/>
    <p:sldId id="290" r:id="rId27"/>
    <p:sldId id="291" r:id="rId28"/>
    <p:sldId id="293" r:id="rId29"/>
    <p:sldId id="295" r:id="rId30"/>
    <p:sldId id="296" r:id="rId31"/>
    <p:sldId id="308" r:id="rId32"/>
    <p:sldId id="297" r:id="rId33"/>
    <p:sldId id="298" r:id="rId34"/>
    <p:sldId id="299" r:id="rId35"/>
    <p:sldId id="300" r:id="rId36"/>
    <p:sldId id="310" r:id="rId37"/>
    <p:sldId id="305" r:id="rId38"/>
    <p:sldId id="306" r:id="rId39"/>
    <p:sldId id="307" r:id="rId40"/>
    <p:sldId id="311" r:id="rId41"/>
    <p:sldId id="279" r:id="rId4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952" userDrawn="1">
          <p15:clr>
            <a:srgbClr val="A4A3A4"/>
          </p15:clr>
        </p15:guide>
        <p15:guide id="2" pos="386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FA281"/>
    <a:srgbClr val="E0E2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109" d="100"/>
          <a:sy n="109" d="100"/>
        </p:scale>
        <p:origin x="384" y="96"/>
      </p:cViewPr>
      <p:guideLst>
        <p:guide orient="horz" pos="3952"/>
        <p:guide pos="386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584CF1-5328-45B5-B43C-9ABE57272E75}" type="datetimeFigureOut">
              <a:rPr lang="zh-CN" altLang="en-US" smtClean="0"/>
              <a:t>2016/2/3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9C7417-D7BD-40C2-8864-979F9A95F2A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95296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9C7417-D7BD-40C2-8864-979F9A95F2A0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48830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-1"/>
            <a:ext cx="12192000" cy="5968903"/>
          </a:xfrm>
          <a:prstGeom prst="rect">
            <a:avLst/>
          </a:prstGeom>
          <a:solidFill>
            <a:srgbClr val="E0E2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8" name="矩形 7"/>
          <p:cNvSpPr/>
          <p:nvPr userDrawn="1"/>
        </p:nvSpPr>
        <p:spPr>
          <a:xfrm>
            <a:off x="1" y="5712138"/>
            <a:ext cx="12192000" cy="1145862"/>
          </a:xfrm>
          <a:prstGeom prst="rect">
            <a:avLst/>
          </a:prstGeom>
          <a:solidFill>
            <a:srgbClr val="5FA2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2" name="KSO_CT2"/>
          <p:cNvSpPr>
            <a:spLocks noGrp="1"/>
          </p:cNvSpPr>
          <p:nvPr>
            <p:ph type="subTitle" idx="1" hasCustomPrompt="1"/>
          </p:nvPr>
        </p:nvSpPr>
        <p:spPr>
          <a:xfrm>
            <a:off x="1557395" y="2201900"/>
            <a:ext cx="9451404" cy="484617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vert="horz" anchor="ctr">
            <a:noAutofit/>
          </a:bodyPr>
          <a:lstStyle>
            <a:lvl1pPr marL="0" indent="0" algn="ctr">
              <a:buNone/>
              <a:defRPr sz="1800" b="0">
                <a:solidFill>
                  <a:schemeClr val="tx1"/>
                </a:solidFill>
                <a:effectLst/>
                <a:latin typeface="+mn-ea"/>
                <a:ea typeface="+mn-ea"/>
              </a:defRPr>
            </a:lvl1pPr>
            <a:lvl2pPr marL="342891" indent="0" algn="ctr">
              <a:buNone/>
              <a:defRPr sz="1500"/>
            </a:lvl2pPr>
            <a:lvl3pPr marL="685783" indent="0" algn="ctr">
              <a:buNone/>
              <a:defRPr sz="1351"/>
            </a:lvl3pPr>
            <a:lvl4pPr marL="1028674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9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1" indent="0" algn="ctr">
              <a:buNone/>
              <a:defRPr sz="1200"/>
            </a:lvl9pPr>
          </a:lstStyle>
          <a:p>
            <a:r>
              <a:rPr lang="zh-CN" altLang="en-US" dirty="0" smtClean="0"/>
              <a:t>单击此处添加您的副标题</a:t>
            </a:r>
          </a:p>
        </p:txBody>
      </p:sp>
      <p:sp>
        <p:nvSpPr>
          <p:cNvPr id="13" name="KSO_CT1"/>
          <p:cNvSpPr>
            <a:spLocks noGrp="1"/>
          </p:cNvSpPr>
          <p:nvPr>
            <p:ph type="title" hasCustomPrompt="1"/>
          </p:nvPr>
        </p:nvSpPr>
        <p:spPr>
          <a:xfrm>
            <a:off x="1557395" y="949526"/>
            <a:ext cx="9451404" cy="1212557"/>
          </a:xfrm>
        </p:spPr>
        <p:txBody>
          <a:bodyPr vert="horz" anchor="b">
            <a:noAutofit/>
          </a:bodyPr>
          <a:lstStyle>
            <a:lvl1pPr algn="ctr">
              <a:lnSpc>
                <a:spcPct val="100000"/>
              </a:lnSpc>
              <a:defRPr sz="3600" b="1" kern="1000" baseline="0">
                <a:solidFill>
                  <a:schemeClr val="accent1"/>
                </a:solidFill>
                <a:effectLst/>
                <a:latin typeface="+mj-ea"/>
                <a:ea typeface="+mj-ea"/>
              </a:defRPr>
            </a:lvl1pPr>
          </a:lstStyle>
          <a:p>
            <a:r>
              <a:rPr lang="zh-CN" altLang="en-US" dirty="0" smtClean="0"/>
              <a:t>单击此处添加您的标题文字</a:t>
            </a:r>
            <a:endParaRPr lang="zh-CN" altLang="en-US" dirty="0"/>
          </a:p>
        </p:txBody>
      </p:sp>
      <p:grpSp>
        <p:nvGrpSpPr>
          <p:cNvPr id="14" name="组合 13"/>
          <p:cNvGrpSpPr/>
          <p:nvPr userDrawn="1"/>
        </p:nvGrpSpPr>
        <p:grpSpPr>
          <a:xfrm>
            <a:off x="2997120" y="5105125"/>
            <a:ext cx="344005" cy="660568"/>
            <a:chOff x="2775136" y="4044063"/>
            <a:chExt cx="324000" cy="580504"/>
          </a:xfrm>
        </p:grpSpPr>
        <p:sp>
          <p:nvSpPr>
            <p:cNvPr id="15" name="矩形 38"/>
            <p:cNvSpPr/>
            <p:nvPr/>
          </p:nvSpPr>
          <p:spPr>
            <a:xfrm>
              <a:off x="2877294" y="4291177"/>
              <a:ext cx="104809" cy="333390"/>
            </a:xfrm>
            <a:custGeom>
              <a:avLst/>
              <a:gdLst>
                <a:gd name="connsiteX0" fmla="*/ 0 w 55232"/>
                <a:gd name="connsiteY0" fmla="*/ 0 h 327881"/>
                <a:gd name="connsiteX1" fmla="*/ 55232 w 55232"/>
                <a:gd name="connsiteY1" fmla="*/ 0 h 327881"/>
                <a:gd name="connsiteX2" fmla="*/ 55232 w 55232"/>
                <a:gd name="connsiteY2" fmla="*/ 327881 h 327881"/>
                <a:gd name="connsiteX3" fmla="*/ 0 w 55232"/>
                <a:gd name="connsiteY3" fmla="*/ 327881 h 327881"/>
                <a:gd name="connsiteX4" fmla="*/ 0 w 55232"/>
                <a:gd name="connsiteY4" fmla="*/ 0 h 327881"/>
                <a:gd name="connsiteX0" fmla="*/ 30297 w 85529"/>
                <a:gd name="connsiteY0" fmla="*/ 0 h 330635"/>
                <a:gd name="connsiteX1" fmla="*/ 85529 w 85529"/>
                <a:gd name="connsiteY1" fmla="*/ 0 h 330635"/>
                <a:gd name="connsiteX2" fmla="*/ 85529 w 85529"/>
                <a:gd name="connsiteY2" fmla="*/ 327881 h 330635"/>
                <a:gd name="connsiteX3" fmla="*/ 0 w 85529"/>
                <a:gd name="connsiteY3" fmla="*/ 330635 h 330635"/>
                <a:gd name="connsiteX4" fmla="*/ 30297 w 85529"/>
                <a:gd name="connsiteY4" fmla="*/ 0 h 330635"/>
                <a:gd name="connsiteX0" fmla="*/ 30297 w 104809"/>
                <a:gd name="connsiteY0" fmla="*/ 0 h 333390"/>
                <a:gd name="connsiteX1" fmla="*/ 85529 w 104809"/>
                <a:gd name="connsiteY1" fmla="*/ 0 h 333390"/>
                <a:gd name="connsiteX2" fmla="*/ 104809 w 104809"/>
                <a:gd name="connsiteY2" fmla="*/ 333390 h 333390"/>
                <a:gd name="connsiteX3" fmla="*/ 0 w 104809"/>
                <a:gd name="connsiteY3" fmla="*/ 330635 h 333390"/>
                <a:gd name="connsiteX4" fmla="*/ 30297 w 104809"/>
                <a:gd name="connsiteY4" fmla="*/ 0 h 333390"/>
                <a:gd name="connsiteX0" fmla="*/ 30297 w 104809"/>
                <a:gd name="connsiteY0" fmla="*/ 0 h 333390"/>
                <a:gd name="connsiteX1" fmla="*/ 85529 w 104809"/>
                <a:gd name="connsiteY1" fmla="*/ 0 h 333390"/>
                <a:gd name="connsiteX2" fmla="*/ 104809 w 104809"/>
                <a:gd name="connsiteY2" fmla="*/ 333390 h 333390"/>
                <a:gd name="connsiteX3" fmla="*/ 0 w 104809"/>
                <a:gd name="connsiteY3" fmla="*/ 330635 h 333390"/>
                <a:gd name="connsiteX4" fmla="*/ 30297 w 104809"/>
                <a:gd name="connsiteY4" fmla="*/ 0 h 333390"/>
                <a:gd name="connsiteX0" fmla="*/ 30297 w 104809"/>
                <a:gd name="connsiteY0" fmla="*/ 0 h 333390"/>
                <a:gd name="connsiteX1" fmla="*/ 85529 w 104809"/>
                <a:gd name="connsiteY1" fmla="*/ 0 h 333390"/>
                <a:gd name="connsiteX2" fmla="*/ 104809 w 104809"/>
                <a:gd name="connsiteY2" fmla="*/ 333390 h 333390"/>
                <a:gd name="connsiteX3" fmla="*/ 0 w 104809"/>
                <a:gd name="connsiteY3" fmla="*/ 330635 h 333390"/>
                <a:gd name="connsiteX4" fmla="*/ 30297 w 104809"/>
                <a:gd name="connsiteY4" fmla="*/ 0 h 333390"/>
                <a:gd name="connsiteX0" fmla="*/ 30297 w 104809"/>
                <a:gd name="connsiteY0" fmla="*/ 0 h 333390"/>
                <a:gd name="connsiteX1" fmla="*/ 85529 w 104809"/>
                <a:gd name="connsiteY1" fmla="*/ 0 h 333390"/>
                <a:gd name="connsiteX2" fmla="*/ 104809 w 104809"/>
                <a:gd name="connsiteY2" fmla="*/ 333390 h 333390"/>
                <a:gd name="connsiteX3" fmla="*/ 0 w 104809"/>
                <a:gd name="connsiteY3" fmla="*/ 330635 h 333390"/>
                <a:gd name="connsiteX4" fmla="*/ 30297 w 104809"/>
                <a:gd name="connsiteY4" fmla="*/ 0 h 333390"/>
                <a:gd name="connsiteX0" fmla="*/ 30297 w 104809"/>
                <a:gd name="connsiteY0" fmla="*/ 0 h 333390"/>
                <a:gd name="connsiteX1" fmla="*/ 85529 w 104809"/>
                <a:gd name="connsiteY1" fmla="*/ 0 h 333390"/>
                <a:gd name="connsiteX2" fmla="*/ 104809 w 104809"/>
                <a:gd name="connsiteY2" fmla="*/ 333390 h 333390"/>
                <a:gd name="connsiteX3" fmla="*/ 0 w 104809"/>
                <a:gd name="connsiteY3" fmla="*/ 330635 h 333390"/>
                <a:gd name="connsiteX4" fmla="*/ 30297 w 104809"/>
                <a:gd name="connsiteY4" fmla="*/ 0 h 333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809" h="333390">
                  <a:moveTo>
                    <a:pt x="30297" y="0"/>
                  </a:moveTo>
                  <a:lnTo>
                    <a:pt x="85529" y="0"/>
                  </a:lnTo>
                  <a:cubicBezTo>
                    <a:pt x="75431" y="119393"/>
                    <a:pt x="65331" y="260819"/>
                    <a:pt x="104809" y="333390"/>
                  </a:cubicBezTo>
                  <a:lnTo>
                    <a:pt x="0" y="330635"/>
                  </a:lnTo>
                  <a:cubicBezTo>
                    <a:pt x="62429" y="250719"/>
                    <a:pt x="47740" y="110212"/>
                    <a:pt x="30297" y="0"/>
                  </a:cubicBezTo>
                  <a:close/>
                </a:path>
              </a:pathLst>
            </a:custGeom>
            <a:solidFill>
              <a:srgbClr val="4963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6" name="椭圆 15"/>
            <p:cNvSpPr>
              <a:spLocks noChangeAspect="1"/>
            </p:cNvSpPr>
            <p:nvPr/>
          </p:nvSpPr>
          <p:spPr>
            <a:xfrm>
              <a:off x="2775136" y="4044063"/>
              <a:ext cx="324000" cy="324000"/>
            </a:xfrm>
            <a:prstGeom prst="ellipse">
              <a:avLst/>
            </a:prstGeom>
            <a:solidFill>
              <a:srgbClr val="4963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  <p:grpSp>
        <p:nvGrpSpPr>
          <p:cNvPr id="17" name="组合 16"/>
          <p:cNvGrpSpPr/>
          <p:nvPr userDrawn="1"/>
        </p:nvGrpSpPr>
        <p:grpSpPr>
          <a:xfrm>
            <a:off x="4674140" y="3323737"/>
            <a:ext cx="6271157" cy="2905561"/>
            <a:chOff x="4051709" y="2187361"/>
            <a:chExt cx="7353488" cy="3420066"/>
          </a:xfrm>
        </p:grpSpPr>
        <p:sp>
          <p:nvSpPr>
            <p:cNvPr id="18" name="任意多边形 17"/>
            <p:cNvSpPr/>
            <p:nvPr/>
          </p:nvSpPr>
          <p:spPr>
            <a:xfrm>
              <a:off x="6263415" y="4992206"/>
              <a:ext cx="5141782" cy="604911"/>
            </a:xfrm>
            <a:custGeom>
              <a:avLst/>
              <a:gdLst>
                <a:gd name="connsiteX0" fmla="*/ 0 w 3896750"/>
                <a:gd name="connsiteY0" fmla="*/ 604911 h 604911"/>
                <a:gd name="connsiteX1" fmla="*/ 759655 w 3896750"/>
                <a:gd name="connsiteY1" fmla="*/ 0 h 604911"/>
                <a:gd name="connsiteX2" fmla="*/ 3896750 w 3896750"/>
                <a:gd name="connsiteY2" fmla="*/ 84406 h 604911"/>
                <a:gd name="connsiteX3" fmla="*/ 2349304 w 3896750"/>
                <a:gd name="connsiteY3" fmla="*/ 267286 h 604911"/>
                <a:gd name="connsiteX4" fmla="*/ 3221501 w 3896750"/>
                <a:gd name="connsiteY4" fmla="*/ 295421 h 604911"/>
                <a:gd name="connsiteX5" fmla="*/ 0 w 3896750"/>
                <a:gd name="connsiteY5" fmla="*/ 604911 h 604911"/>
                <a:gd name="connsiteX0" fmla="*/ 0 w 3896750"/>
                <a:gd name="connsiteY0" fmla="*/ 604911 h 604911"/>
                <a:gd name="connsiteX1" fmla="*/ 759655 w 3896750"/>
                <a:gd name="connsiteY1" fmla="*/ 0 h 604911"/>
                <a:gd name="connsiteX2" fmla="*/ 3896750 w 3896750"/>
                <a:gd name="connsiteY2" fmla="*/ 84406 h 604911"/>
                <a:gd name="connsiteX3" fmla="*/ 2277385 w 3896750"/>
                <a:gd name="connsiteY3" fmla="*/ 236463 h 604911"/>
                <a:gd name="connsiteX4" fmla="*/ 3221501 w 3896750"/>
                <a:gd name="connsiteY4" fmla="*/ 295421 h 604911"/>
                <a:gd name="connsiteX5" fmla="*/ 0 w 3896750"/>
                <a:gd name="connsiteY5" fmla="*/ 604911 h 604911"/>
                <a:gd name="connsiteX0" fmla="*/ 0 w 4256345"/>
                <a:gd name="connsiteY0" fmla="*/ 604911 h 604911"/>
                <a:gd name="connsiteX1" fmla="*/ 759655 w 4256345"/>
                <a:gd name="connsiteY1" fmla="*/ 0 h 604911"/>
                <a:gd name="connsiteX2" fmla="*/ 4256345 w 4256345"/>
                <a:gd name="connsiteY2" fmla="*/ 94681 h 604911"/>
                <a:gd name="connsiteX3" fmla="*/ 2277385 w 4256345"/>
                <a:gd name="connsiteY3" fmla="*/ 236463 h 604911"/>
                <a:gd name="connsiteX4" fmla="*/ 3221501 w 4256345"/>
                <a:gd name="connsiteY4" fmla="*/ 295421 h 604911"/>
                <a:gd name="connsiteX5" fmla="*/ 0 w 4256345"/>
                <a:gd name="connsiteY5" fmla="*/ 604911 h 604911"/>
                <a:gd name="connsiteX0" fmla="*/ 0 w 5141783"/>
                <a:gd name="connsiteY0" fmla="*/ 604911 h 604911"/>
                <a:gd name="connsiteX1" fmla="*/ 759655 w 5141783"/>
                <a:gd name="connsiteY1" fmla="*/ 0 h 604911"/>
                <a:gd name="connsiteX2" fmla="*/ 5141783 w 5141783"/>
                <a:gd name="connsiteY2" fmla="*/ 94682 h 604911"/>
                <a:gd name="connsiteX3" fmla="*/ 2277385 w 5141783"/>
                <a:gd name="connsiteY3" fmla="*/ 236463 h 604911"/>
                <a:gd name="connsiteX4" fmla="*/ 3221501 w 5141783"/>
                <a:gd name="connsiteY4" fmla="*/ 295421 h 604911"/>
                <a:gd name="connsiteX5" fmla="*/ 0 w 5141783"/>
                <a:gd name="connsiteY5" fmla="*/ 604911 h 604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141783" h="604911">
                  <a:moveTo>
                    <a:pt x="0" y="604911"/>
                  </a:moveTo>
                  <a:lnTo>
                    <a:pt x="759655" y="0"/>
                  </a:lnTo>
                  <a:lnTo>
                    <a:pt x="5141783" y="94682"/>
                  </a:lnTo>
                  <a:lnTo>
                    <a:pt x="2277385" y="236463"/>
                  </a:lnTo>
                  <a:lnTo>
                    <a:pt x="3221501" y="295421"/>
                  </a:lnTo>
                  <a:lnTo>
                    <a:pt x="0" y="604911"/>
                  </a:lnTo>
                  <a:close/>
                </a:path>
              </a:pathLst>
            </a:custGeom>
            <a:solidFill>
              <a:srgbClr val="4071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grpSp>
          <p:nvGrpSpPr>
            <p:cNvPr id="19" name="组合 18"/>
            <p:cNvGrpSpPr/>
            <p:nvPr/>
          </p:nvGrpSpPr>
          <p:grpSpPr>
            <a:xfrm>
              <a:off x="4051709" y="2187361"/>
              <a:ext cx="4008894" cy="3420066"/>
              <a:chOff x="4051709" y="2187361"/>
              <a:chExt cx="4008894" cy="3420066"/>
            </a:xfrm>
          </p:grpSpPr>
          <p:grpSp>
            <p:nvGrpSpPr>
              <p:cNvPr id="20" name="组合 19"/>
              <p:cNvGrpSpPr/>
              <p:nvPr/>
            </p:nvGrpSpPr>
            <p:grpSpPr>
              <a:xfrm>
                <a:off x="6569545" y="3029881"/>
                <a:ext cx="1491058" cy="2012379"/>
                <a:chOff x="7950046" y="2993120"/>
                <a:chExt cx="1491058" cy="2012379"/>
              </a:xfrm>
            </p:grpSpPr>
            <p:sp>
              <p:nvSpPr>
                <p:cNvPr id="26" name="等腰三角形 11"/>
                <p:cNvSpPr/>
                <p:nvPr/>
              </p:nvSpPr>
              <p:spPr>
                <a:xfrm>
                  <a:off x="7950046" y="2993120"/>
                  <a:ext cx="1491058" cy="1972168"/>
                </a:xfrm>
                <a:custGeom>
                  <a:avLst/>
                  <a:gdLst>
                    <a:gd name="connsiteX0" fmla="*/ 0 w 1540934"/>
                    <a:gd name="connsiteY0" fmla="*/ 2753565 h 2753565"/>
                    <a:gd name="connsiteX1" fmla="*/ 770467 w 1540934"/>
                    <a:gd name="connsiteY1" fmla="*/ 0 h 2753565"/>
                    <a:gd name="connsiteX2" fmla="*/ 1540934 w 1540934"/>
                    <a:gd name="connsiteY2" fmla="*/ 2753565 h 2753565"/>
                    <a:gd name="connsiteX3" fmla="*/ 0 w 1540934"/>
                    <a:gd name="connsiteY3" fmla="*/ 2753565 h 2753565"/>
                    <a:gd name="connsiteX0" fmla="*/ 0 w 1579727"/>
                    <a:gd name="connsiteY0" fmla="*/ 2753565 h 2808983"/>
                    <a:gd name="connsiteX1" fmla="*/ 770467 w 1579727"/>
                    <a:gd name="connsiteY1" fmla="*/ 0 h 2808983"/>
                    <a:gd name="connsiteX2" fmla="*/ 1579727 w 1579727"/>
                    <a:gd name="connsiteY2" fmla="*/ 2808983 h 2808983"/>
                    <a:gd name="connsiteX3" fmla="*/ 0 w 1579727"/>
                    <a:gd name="connsiteY3" fmla="*/ 2753565 h 2808983"/>
                    <a:gd name="connsiteX0" fmla="*/ 0 w 1579727"/>
                    <a:gd name="connsiteY0" fmla="*/ 1933375 h 1988793"/>
                    <a:gd name="connsiteX1" fmla="*/ 781551 w 1579727"/>
                    <a:gd name="connsiteY1" fmla="*/ 0 h 1988793"/>
                    <a:gd name="connsiteX2" fmla="*/ 1579727 w 1579727"/>
                    <a:gd name="connsiteY2" fmla="*/ 1988793 h 1988793"/>
                    <a:gd name="connsiteX3" fmla="*/ 0 w 1579727"/>
                    <a:gd name="connsiteY3" fmla="*/ 1933375 h 1988793"/>
                    <a:gd name="connsiteX0" fmla="*/ 0 w 1579727"/>
                    <a:gd name="connsiteY0" fmla="*/ 1916750 h 1972168"/>
                    <a:gd name="connsiteX1" fmla="*/ 870220 w 1579727"/>
                    <a:gd name="connsiteY1" fmla="*/ 0 h 1972168"/>
                    <a:gd name="connsiteX2" fmla="*/ 1579727 w 1579727"/>
                    <a:gd name="connsiteY2" fmla="*/ 1972168 h 1972168"/>
                    <a:gd name="connsiteX3" fmla="*/ 0 w 1579727"/>
                    <a:gd name="connsiteY3" fmla="*/ 1916750 h 1972168"/>
                    <a:gd name="connsiteX0" fmla="*/ 0 w 936876"/>
                    <a:gd name="connsiteY0" fmla="*/ 1789289 h 1972168"/>
                    <a:gd name="connsiteX1" fmla="*/ 227369 w 936876"/>
                    <a:gd name="connsiteY1" fmla="*/ 0 h 1972168"/>
                    <a:gd name="connsiteX2" fmla="*/ 936876 w 936876"/>
                    <a:gd name="connsiteY2" fmla="*/ 1972168 h 1972168"/>
                    <a:gd name="connsiteX3" fmla="*/ 0 w 936876"/>
                    <a:gd name="connsiteY3" fmla="*/ 1789289 h 1972168"/>
                    <a:gd name="connsiteX0" fmla="*/ 0 w 1457807"/>
                    <a:gd name="connsiteY0" fmla="*/ 1900126 h 1972168"/>
                    <a:gd name="connsiteX1" fmla="*/ 748300 w 1457807"/>
                    <a:gd name="connsiteY1" fmla="*/ 0 h 1972168"/>
                    <a:gd name="connsiteX2" fmla="*/ 1457807 w 1457807"/>
                    <a:gd name="connsiteY2" fmla="*/ 1972168 h 1972168"/>
                    <a:gd name="connsiteX3" fmla="*/ 0 w 1457807"/>
                    <a:gd name="connsiteY3" fmla="*/ 1900126 h 1972168"/>
                    <a:gd name="connsiteX0" fmla="*/ 0 w 1491058"/>
                    <a:gd name="connsiteY0" fmla="*/ 1938919 h 1972168"/>
                    <a:gd name="connsiteX1" fmla="*/ 781551 w 1491058"/>
                    <a:gd name="connsiteY1" fmla="*/ 0 h 1972168"/>
                    <a:gd name="connsiteX2" fmla="*/ 1491058 w 1491058"/>
                    <a:gd name="connsiteY2" fmla="*/ 1972168 h 1972168"/>
                    <a:gd name="connsiteX3" fmla="*/ 0 w 1491058"/>
                    <a:gd name="connsiteY3" fmla="*/ 1938919 h 1972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91058" h="1972168">
                      <a:moveTo>
                        <a:pt x="0" y="1938919"/>
                      </a:moveTo>
                      <a:lnTo>
                        <a:pt x="781551" y="0"/>
                      </a:lnTo>
                      <a:lnTo>
                        <a:pt x="1491058" y="1972168"/>
                      </a:lnTo>
                      <a:lnTo>
                        <a:pt x="0" y="1938919"/>
                      </a:lnTo>
                      <a:close/>
                    </a:path>
                  </a:pathLst>
                </a:custGeom>
                <a:solidFill>
                  <a:srgbClr val="97957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/>
                </a:p>
              </p:txBody>
            </p:sp>
            <p:sp>
              <p:nvSpPr>
                <p:cNvPr id="27" name="任意多边形 26"/>
                <p:cNvSpPr/>
                <p:nvPr/>
              </p:nvSpPr>
              <p:spPr>
                <a:xfrm>
                  <a:off x="7955897" y="3448248"/>
                  <a:ext cx="1485207" cy="1557251"/>
                </a:xfrm>
                <a:custGeom>
                  <a:avLst/>
                  <a:gdLst>
                    <a:gd name="connsiteX0" fmla="*/ 1307869 w 1307869"/>
                    <a:gd name="connsiteY0" fmla="*/ 1557251 h 1557251"/>
                    <a:gd name="connsiteX1" fmla="*/ 781396 w 1307869"/>
                    <a:gd name="connsiteY1" fmla="*/ 0 h 1557251"/>
                    <a:gd name="connsiteX2" fmla="*/ 764771 w 1307869"/>
                    <a:gd name="connsiteY2" fmla="*/ 55418 h 1557251"/>
                    <a:gd name="connsiteX3" fmla="*/ 703811 w 1307869"/>
                    <a:gd name="connsiteY3" fmla="*/ 0 h 1557251"/>
                    <a:gd name="connsiteX4" fmla="*/ 687185 w 1307869"/>
                    <a:gd name="connsiteY4" fmla="*/ 249382 h 1557251"/>
                    <a:gd name="connsiteX5" fmla="*/ 576349 w 1307869"/>
                    <a:gd name="connsiteY5" fmla="*/ 5542 h 1557251"/>
                    <a:gd name="connsiteX6" fmla="*/ 515389 w 1307869"/>
                    <a:gd name="connsiteY6" fmla="*/ 127462 h 1557251"/>
                    <a:gd name="connsiteX7" fmla="*/ 443345 w 1307869"/>
                    <a:gd name="connsiteY7" fmla="*/ 27709 h 1557251"/>
                    <a:gd name="connsiteX8" fmla="*/ 0 w 1307869"/>
                    <a:gd name="connsiteY8" fmla="*/ 1485207 h 1557251"/>
                    <a:gd name="connsiteX9" fmla="*/ 1307869 w 1307869"/>
                    <a:gd name="connsiteY9" fmla="*/ 1557251 h 1557251"/>
                    <a:gd name="connsiteX0" fmla="*/ 1485207 w 1485207"/>
                    <a:gd name="connsiteY0" fmla="*/ 1557251 h 1557251"/>
                    <a:gd name="connsiteX1" fmla="*/ 958734 w 1485207"/>
                    <a:gd name="connsiteY1" fmla="*/ 0 h 1557251"/>
                    <a:gd name="connsiteX2" fmla="*/ 942109 w 1485207"/>
                    <a:gd name="connsiteY2" fmla="*/ 55418 h 1557251"/>
                    <a:gd name="connsiteX3" fmla="*/ 881149 w 1485207"/>
                    <a:gd name="connsiteY3" fmla="*/ 0 h 1557251"/>
                    <a:gd name="connsiteX4" fmla="*/ 864523 w 1485207"/>
                    <a:gd name="connsiteY4" fmla="*/ 249382 h 1557251"/>
                    <a:gd name="connsiteX5" fmla="*/ 753687 w 1485207"/>
                    <a:gd name="connsiteY5" fmla="*/ 5542 h 1557251"/>
                    <a:gd name="connsiteX6" fmla="*/ 692727 w 1485207"/>
                    <a:gd name="connsiteY6" fmla="*/ 127462 h 1557251"/>
                    <a:gd name="connsiteX7" fmla="*/ 620683 w 1485207"/>
                    <a:gd name="connsiteY7" fmla="*/ 27709 h 1557251"/>
                    <a:gd name="connsiteX8" fmla="*/ 0 w 1485207"/>
                    <a:gd name="connsiteY8" fmla="*/ 1485207 h 1557251"/>
                    <a:gd name="connsiteX9" fmla="*/ 1485207 w 1485207"/>
                    <a:gd name="connsiteY9" fmla="*/ 1557251 h 1557251"/>
                    <a:gd name="connsiteX0" fmla="*/ 1485207 w 1485207"/>
                    <a:gd name="connsiteY0" fmla="*/ 1557251 h 1557251"/>
                    <a:gd name="connsiteX1" fmla="*/ 958734 w 1485207"/>
                    <a:gd name="connsiteY1" fmla="*/ 0 h 1557251"/>
                    <a:gd name="connsiteX2" fmla="*/ 942109 w 1485207"/>
                    <a:gd name="connsiteY2" fmla="*/ 55418 h 1557251"/>
                    <a:gd name="connsiteX3" fmla="*/ 881149 w 1485207"/>
                    <a:gd name="connsiteY3" fmla="*/ 0 h 1557251"/>
                    <a:gd name="connsiteX4" fmla="*/ 864523 w 1485207"/>
                    <a:gd name="connsiteY4" fmla="*/ 249382 h 1557251"/>
                    <a:gd name="connsiteX5" fmla="*/ 753687 w 1485207"/>
                    <a:gd name="connsiteY5" fmla="*/ 5542 h 1557251"/>
                    <a:gd name="connsiteX6" fmla="*/ 692727 w 1485207"/>
                    <a:gd name="connsiteY6" fmla="*/ 127462 h 1557251"/>
                    <a:gd name="connsiteX7" fmla="*/ 576349 w 1485207"/>
                    <a:gd name="connsiteY7" fmla="*/ 5542 h 1557251"/>
                    <a:gd name="connsiteX8" fmla="*/ 0 w 1485207"/>
                    <a:gd name="connsiteY8" fmla="*/ 1485207 h 1557251"/>
                    <a:gd name="connsiteX9" fmla="*/ 1485207 w 1485207"/>
                    <a:gd name="connsiteY9" fmla="*/ 1557251 h 15572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485207" h="1557251">
                      <a:moveTo>
                        <a:pt x="1485207" y="1557251"/>
                      </a:moveTo>
                      <a:lnTo>
                        <a:pt x="958734" y="0"/>
                      </a:lnTo>
                      <a:lnTo>
                        <a:pt x="942109" y="55418"/>
                      </a:lnTo>
                      <a:lnTo>
                        <a:pt x="881149" y="0"/>
                      </a:lnTo>
                      <a:lnTo>
                        <a:pt x="864523" y="249382"/>
                      </a:lnTo>
                      <a:lnTo>
                        <a:pt x="753687" y="5542"/>
                      </a:lnTo>
                      <a:lnTo>
                        <a:pt x="692727" y="127462"/>
                      </a:lnTo>
                      <a:lnTo>
                        <a:pt x="576349" y="5542"/>
                      </a:lnTo>
                      <a:lnTo>
                        <a:pt x="0" y="1485207"/>
                      </a:lnTo>
                      <a:lnTo>
                        <a:pt x="1485207" y="1557251"/>
                      </a:lnTo>
                      <a:close/>
                    </a:path>
                  </a:pathLst>
                </a:custGeom>
                <a:solidFill>
                  <a:srgbClr val="F6EF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/>
                </a:p>
              </p:txBody>
            </p:sp>
          </p:grpSp>
          <p:sp>
            <p:nvSpPr>
              <p:cNvPr id="21" name="等腰三角形 8"/>
              <p:cNvSpPr/>
              <p:nvPr/>
            </p:nvSpPr>
            <p:spPr>
              <a:xfrm>
                <a:off x="4091254" y="2727744"/>
                <a:ext cx="1732191" cy="2763079"/>
              </a:xfrm>
              <a:custGeom>
                <a:avLst/>
                <a:gdLst>
                  <a:gd name="connsiteX0" fmla="*/ 0 w 1821644"/>
                  <a:gd name="connsiteY0" fmla="*/ 1570382 h 1570382"/>
                  <a:gd name="connsiteX1" fmla="*/ 910822 w 1821644"/>
                  <a:gd name="connsiteY1" fmla="*/ 0 h 1570382"/>
                  <a:gd name="connsiteX2" fmla="*/ 1821644 w 1821644"/>
                  <a:gd name="connsiteY2" fmla="*/ 1570382 h 1570382"/>
                  <a:gd name="connsiteX3" fmla="*/ 0 w 1821644"/>
                  <a:gd name="connsiteY3" fmla="*/ 1570382 h 1570382"/>
                  <a:gd name="connsiteX0" fmla="*/ 0 w 1742131"/>
                  <a:gd name="connsiteY0" fmla="*/ 2305878 h 2305878"/>
                  <a:gd name="connsiteX1" fmla="*/ 831309 w 1742131"/>
                  <a:gd name="connsiteY1" fmla="*/ 0 h 2305878"/>
                  <a:gd name="connsiteX2" fmla="*/ 1742131 w 1742131"/>
                  <a:gd name="connsiteY2" fmla="*/ 1570382 h 2305878"/>
                  <a:gd name="connsiteX3" fmla="*/ 0 w 1742131"/>
                  <a:gd name="connsiteY3" fmla="*/ 2305878 h 2305878"/>
                  <a:gd name="connsiteX0" fmla="*/ 0 w 831309"/>
                  <a:gd name="connsiteY0" fmla="*/ 2305878 h 2415208"/>
                  <a:gd name="connsiteX1" fmla="*/ 831309 w 831309"/>
                  <a:gd name="connsiteY1" fmla="*/ 0 h 2415208"/>
                  <a:gd name="connsiteX2" fmla="*/ 787974 w 831309"/>
                  <a:gd name="connsiteY2" fmla="*/ 2415208 h 2415208"/>
                  <a:gd name="connsiteX3" fmla="*/ 0 w 831309"/>
                  <a:gd name="connsiteY3" fmla="*/ 2305878 h 2415208"/>
                  <a:gd name="connsiteX0" fmla="*/ 0 w 1732191"/>
                  <a:gd name="connsiteY0" fmla="*/ 2305878 h 2743200"/>
                  <a:gd name="connsiteX1" fmla="*/ 831309 w 1732191"/>
                  <a:gd name="connsiteY1" fmla="*/ 0 h 2743200"/>
                  <a:gd name="connsiteX2" fmla="*/ 1732191 w 1732191"/>
                  <a:gd name="connsiteY2" fmla="*/ 2743200 h 2743200"/>
                  <a:gd name="connsiteX3" fmla="*/ 0 w 1732191"/>
                  <a:gd name="connsiteY3" fmla="*/ 2305878 h 2743200"/>
                  <a:gd name="connsiteX0" fmla="*/ 0 w 1752069"/>
                  <a:gd name="connsiteY0" fmla="*/ 2305878 h 2743200"/>
                  <a:gd name="connsiteX1" fmla="*/ 851187 w 1752069"/>
                  <a:gd name="connsiteY1" fmla="*/ 0 h 2743200"/>
                  <a:gd name="connsiteX2" fmla="*/ 1752069 w 1752069"/>
                  <a:gd name="connsiteY2" fmla="*/ 2743200 h 2743200"/>
                  <a:gd name="connsiteX3" fmla="*/ 0 w 1752069"/>
                  <a:gd name="connsiteY3" fmla="*/ 2305878 h 2743200"/>
                  <a:gd name="connsiteX0" fmla="*/ 0 w 1732191"/>
                  <a:gd name="connsiteY0" fmla="*/ 2305878 h 2763079"/>
                  <a:gd name="connsiteX1" fmla="*/ 851187 w 1732191"/>
                  <a:gd name="connsiteY1" fmla="*/ 0 h 2763079"/>
                  <a:gd name="connsiteX2" fmla="*/ 1732191 w 1732191"/>
                  <a:gd name="connsiteY2" fmla="*/ 2763079 h 2763079"/>
                  <a:gd name="connsiteX3" fmla="*/ 0 w 1732191"/>
                  <a:gd name="connsiteY3" fmla="*/ 2305878 h 27630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32191" h="2763079">
                    <a:moveTo>
                      <a:pt x="0" y="2305878"/>
                    </a:moveTo>
                    <a:lnTo>
                      <a:pt x="851187" y="0"/>
                    </a:lnTo>
                    <a:lnTo>
                      <a:pt x="1732191" y="2763079"/>
                    </a:lnTo>
                    <a:lnTo>
                      <a:pt x="0" y="2305878"/>
                    </a:lnTo>
                    <a:close/>
                  </a:path>
                </a:pathLst>
              </a:custGeom>
              <a:solidFill>
                <a:srgbClr val="FEFEF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  <p:sp>
            <p:nvSpPr>
              <p:cNvPr id="22" name="任意多边形 21"/>
              <p:cNvSpPr/>
              <p:nvPr/>
            </p:nvSpPr>
            <p:spPr>
              <a:xfrm>
                <a:off x="4051709" y="3331366"/>
                <a:ext cx="1913207" cy="2219790"/>
              </a:xfrm>
              <a:custGeom>
                <a:avLst/>
                <a:gdLst>
                  <a:gd name="connsiteX0" fmla="*/ 0 w 1818860"/>
                  <a:gd name="connsiteY0" fmla="*/ 1739348 h 2276061"/>
                  <a:gd name="connsiteX1" fmla="*/ 626165 w 1818860"/>
                  <a:gd name="connsiteY1" fmla="*/ 29817 h 2276061"/>
                  <a:gd name="connsiteX2" fmla="*/ 735495 w 1818860"/>
                  <a:gd name="connsiteY2" fmla="*/ 129208 h 2276061"/>
                  <a:gd name="connsiteX3" fmla="*/ 795130 w 1818860"/>
                  <a:gd name="connsiteY3" fmla="*/ 0 h 2276061"/>
                  <a:gd name="connsiteX4" fmla="*/ 924339 w 1818860"/>
                  <a:gd name="connsiteY4" fmla="*/ 318052 h 2276061"/>
                  <a:gd name="connsiteX5" fmla="*/ 944217 w 1818860"/>
                  <a:gd name="connsiteY5" fmla="*/ 0 h 2276061"/>
                  <a:gd name="connsiteX6" fmla="*/ 1033669 w 1818860"/>
                  <a:gd name="connsiteY6" fmla="*/ 59634 h 2276061"/>
                  <a:gd name="connsiteX7" fmla="*/ 1123121 w 1818860"/>
                  <a:gd name="connsiteY7" fmla="*/ 318052 h 2276061"/>
                  <a:gd name="connsiteX8" fmla="*/ 1212573 w 1818860"/>
                  <a:gd name="connsiteY8" fmla="*/ 29817 h 2276061"/>
                  <a:gd name="connsiteX9" fmla="*/ 1818860 w 1818860"/>
                  <a:gd name="connsiteY9" fmla="*/ 2276061 h 2276061"/>
                  <a:gd name="connsiteX10" fmla="*/ 0 w 1818860"/>
                  <a:gd name="connsiteY10" fmla="*/ 1739348 h 2276061"/>
                  <a:gd name="connsiteX0" fmla="*/ 0 w 1828800"/>
                  <a:gd name="connsiteY0" fmla="*/ 1719470 h 2276061"/>
                  <a:gd name="connsiteX1" fmla="*/ 636105 w 1828800"/>
                  <a:gd name="connsiteY1" fmla="*/ 29817 h 2276061"/>
                  <a:gd name="connsiteX2" fmla="*/ 745435 w 1828800"/>
                  <a:gd name="connsiteY2" fmla="*/ 129208 h 2276061"/>
                  <a:gd name="connsiteX3" fmla="*/ 805070 w 1828800"/>
                  <a:gd name="connsiteY3" fmla="*/ 0 h 2276061"/>
                  <a:gd name="connsiteX4" fmla="*/ 934279 w 1828800"/>
                  <a:gd name="connsiteY4" fmla="*/ 318052 h 2276061"/>
                  <a:gd name="connsiteX5" fmla="*/ 954157 w 1828800"/>
                  <a:gd name="connsiteY5" fmla="*/ 0 h 2276061"/>
                  <a:gd name="connsiteX6" fmla="*/ 1043609 w 1828800"/>
                  <a:gd name="connsiteY6" fmla="*/ 59634 h 2276061"/>
                  <a:gd name="connsiteX7" fmla="*/ 1133061 w 1828800"/>
                  <a:gd name="connsiteY7" fmla="*/ 318052 h 2276061"/>
                  <a:gd name="connsiteX8" fmla="*/ 1222513 w 1828800"/>
                  <a:gd name="connsiteY8" fmla="*/ 29817 h 2276061"/>
                  <a:gd name="connsiteX9" fmla="*/ 1828800 w 1828800"/>
                  <a:gd name="connsiteY9" fmla="*/ 2276061 h 2276061"/>
                  <a:gd name="connsiteX10" fmla="*/ 0 w 1828800"/>
                  <a:gd name="connsiteY10" fmla="*/ 1719470 h 2276061"/>
                  <a:gd name="connsiteX0" fmla="*/ 0 w 1913207"/>
                  <a:gd name="connsiteY0" fmla="*/ 1719470 h 2219790"/>
                  <a:gd name="connsiteX1" fmla="*/ 636105 w 1913207"/>
                  <a:gd name="connsiteY1" fmla="*/ 29817 h 2219790"/>
                  <a:gd name="connsiteX2" fmla="*/ 745435 w 1913207"/>
                  <a:gd name="connsiteY2" fmla="*/ 129208 h 2219790"/>
                  <a:gd name="connsiteX3" fmla="*/ 805070 w 1913207"/>
                  <a:gd name="connsiteY3" fmla="*/ 0 h 2219790"/>
                  <a:gd name="connsiteX4" fmla="*/ 934279 w 1913207"/>
                  <a:gd name="connsiteY4" fmla="*/ 318052 h 2219790"/>
                  <a:gd name="connsiteX5" fmla="*/ 954157 w 1913207"/>
                  <a:gd name="connsiteY5" fmla="*/ 0 h 2219790"/>
                  <a:gd name="connsiteX6" fmla="*/ 1043609 w 1913207"/>
                  <a:gd name="connsiteY6" fmla="*/ 59634 h 2219790"/>
                  <a:gd name="connsiteX7" fmla="*/ 1133061 w 1913207"/>
                  <a:gd name="connsiteY7" fmla="*/ 318052 h 2219790"/>
                  <a:gd name="connsiteX8" fmla="*/ 1222513 w 1913207"/>
                  <a:gd name="connsiteY8" fmla="*/ 29817 h 2219790"/>
                  <a:gd name="connsiteX9" fmla="*/ 1913207 w 1913207"/>
                  <a:gd name="connsiteY9" fmla="*/ 2219790 h 2219790"/>
                  <a:gd name="connsiteX10" fmla="*/ 0 w 1913207"/>
                  <a:gd name="connsiteY10" fmla="*/ 1719470 h 22197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913207" h="2219790">
                    <a:moveTo>
                      <a:pt x="0" y="1719470"/>
                    </a:moveTo>
                    <a:lnTo>
                      <a:pt x="636105" y="29817"/>
                    </a:lnTo>
                    <a:lnTo>
                      <a:pt x="745435" y="129208"/>
                    </a:lnTo>
                    <a:lnTo>
                      <a:pt x="805070" y="0"/>
                    </a:lnTo>
                    <a:lnTo>
                      <a:pt x="934279" y="318052"/>
                    </a:lnTo>
                    <a:lnTo>
                      <a:pt x="954157" y="0"/>
                    </a:lnTo>
                    <a:lnTo>
                      <a:pt x="1043609" y="59634"/>
                    </a:lnTo>
                    <a:lnTo>
                      <a:pt x="1133061" y="318052"/>
                    </a:lnTo>
                    <a:lnTo>
                      <a:pt x="1222513" y="29817"/>
                    </a:lnTo>
                    <a:lnTo>
                      <a:pt x="1913207" y="2219790"/>
                    </a:lnTo>
                    <a:lnTo>
                      <a:pt x="0" y="1719470"/>
                    </a:lnTo>
                    <a:close/>
                  </a:path>
                </a:pathLst>
              </a:custGeom>
              <a:solidFill>
                <a:srgbClr val="BFC19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  <p:grpSp>
            <p:nvGrpSpPr>
              <p:cNvPr id="23" name="组合 22"/>
              <p:cNvGrpSpPr/>
              <p:nvPr/>
            </p:nvGrpSpPr>
            <p:grpSpPr>
              <a:xfrm>
                <a:off x="4870962" y="2187361"/>
                <a:ext cx="2564296" cy="3420066"/>
                <a:chOff x="7868112" y="1624983"/>
                <a:chExt cx="2564296" cy="3420066"/>
              </a:xfrm>
            </p:grpSpPr>
            <p:sp>
              <p:nvSpPr>
                <p:cNvPr id="24" name="等腰三角形 23"/>
                <p:cNvSpPr/>
                <p:nvPr/>
              </p:nvSpPr>
              <p:spPr>
                <a:xfrm>
                  <a:off x="8228378" y="1624983"/>
                  <a:ext cx="1982912" cy="2804845"/>
                </a:xfrm>
                <a:prstGeom prst="triangle">
                  <a:avLst/>
                </a:prstGeom>
                <a:gradFill flip="none" rotWithShape="1">
                  <a:gsLst>
                    <a:gs pos="50000">
                      <a:srgbClr val="FFFEFD"/>
                    </a:gs>
                    <a:gs pos="50000">
                      <a:srgbClr val="949475"/>
                    </a:gs>
                  </a:gsLst>
                  <a:lin ang="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/>
                </a:p>
              </p:txBody>
            </p:sp>
            <p:sp>
              <p:nvSpPr>
                <p:cNvPr id="25" name="任意多边形 24"/>
                <p:cNvSpPr/>
                <p:nvPr/>
              </p:nvSpPr>
              <p:spPr>
                <a:xfrm>
                  <a:off x="7868112" y="2381362"/>
                  <a:ext cx="2564296" cy="2663687"/>
                </a:xfrm>
                <a:custGeom>
                  <a:avLst/>
                  <a:gdLst>
                    <a:gd name="connsiteX0" fmla="*/ 0 w 2554357"/>
                    <a:gd name="connsiteY0" fmla="*/ 2266122 h 2663687"/>
                    <a:gd name="connsiteX1" fmla="*/ 556591 w 2554357"/>
                    <a:gd name="connsiteY1" fmla="*/ 735496 h 2663687"/>
                    <a:gd name="connsiteX2" fmla="*/ 765313 w 2554357"/>
                    <a:gd name="connsiteY2" fmla="*/ 864705 h 2663687"/>
                    <a:gd name="connsiteX3" fmla="*/ 1063487 w 2554357"/>
                    <a:gd name="connsiteY3" fmla="*/ 9939 h 2663687"/>
                    <a:gd name="connsiteX4" fmla="*/ 1192696 w 2554357"/>
                    <a:gd name="connsiteY4" fmla="*/ 208722 h 2663687"/>
                    <a:gd name="connsiteX5" fmla="*/ 1282148 w 2554357"/>
                    <a:gd name="connsiteY5" fmla="*/ 99392 h 2663687"/>
                    <a:gd name="connsiteX6" fmla="*/ 1451113 w 2554357"/>
                    <a:gd name="connsiteY6" fmla="*/ 347870 h 2663687"/>
                    <a:gd name="connsiteX7" fmla="*/ 1441174 w 2554357"/>
                    <a:gd name="connsiteY7" fmla="*/ 0 h 2663687"/>
                    <a:gd name="connsiteX8" fmla="*/ 1580322 w 2554357"/>
                    <a:gd name="connsiteY8" fmla="*/ 49696 h 2663687"/>
                    <a:gd name="connsiteX9" fmla="*/ 1729409 w 2554357"/>
                    <a:gd name="connsiteY9" fmla="*/ 377687 h 2663687"/>
                    <a:gd name="connsiteX10" fmla="*/ 1848678 w 2554357"/>
                    <a:gd name="connsiteY10" fmla="*/ 49696 h 2663687"/>
                    <a:gd name="connsiteX11" fmla="*/ 2554357 w 2554357"/>
                    <a:gd name="connsiteY11" fmla="*/ 2256183 h 2663687"/>
                    <a:gd name="connsiteX12" fmla="*/ 1321904 w 2554357"/>
                    <a:gd name="connsiteY12" fmla="*/ 2663687 h 2663687"/>
                    <a:gd name="connsiteX13" fmla="*/ 0 w 2554357"/>
                    <a:gd name="connsiteY13" fmla="*/ 2266122 h 2663687"/>
                    <a:gd name="connsiteX0" fmla="*/ 0 w 2574235"/>
                    <a:gd name="connsiteY0" fmla="*/ 2266122 h 2663687"/>
                    <a:gd name="connsiteX1" fmla="*/ 556591 w 2574235"/>
                    <a:gd name="connsiteY1" fmla="*/ 735496 h 2663687"/>
                    <a:gd name="connsiteX2" fmla="*/ 765313 w 2574235"/>
                    <a:gd name="connsiteY2" fmla="*/ 864705 h 2663687"/>
                    <a:gd name="connsiteX3" fmla="*/ 1063487 w 2574235"/>
                    <a:gd name="connsiteY3" fmla="*/ 9939 h 2663687"/>
                    <a:gd name="connsiteX4" fmla="*/ 1192696 w 2574235"/>
                    <a:gd name="connsiteY4" fmla="*/ 208722 h 2663687"/>
                    <a:gd name="connsiteX5" fmla="*/ 1282148 w 2574235"/>
                    <a:gd name="connsiteY5" fmla="*/ 99392 h 2663687"/>
                    <a:gd name="connsiteX6" fmla="*/ 1451113 w 2574235"/>
                    <a:gd name="connsiteY6" fmla="*/ 347870 h 2663687"/>
                    <a:gd name="connsiteX7" fmla="*/ 1441174 w 2574235"/>
                    <a:gd name="connsiteY7" fmla="*/ 0 h 2663687"/>
                    <a:gd name="connsiteX8" fmla="*/ 1580322 w 2574235"/>
                    <a:gd name="connsiteY8" fmla="*/ 49696 h 2663687"/>
                    <a:gd name="connsiteX9" fmla="*/ 1729409 w 2574235"/>
                    <a:gd name="connsiteY9" fmla="*/ 377687 h 2663687"/>
                    <a:gd name="connsiteX10" fmla="*/ 1848678 w 2574235"/>
                    <a:gd name="connsiteY10" fmla="*/ 49696 h 2663687"/>
                    <a:gd name="connsiteX11" fmla="*/ 2574235 w 2574235"/>
                    <a:gd name="connsiteY11" fmla="*/ 2315818 h 2663687"/>
                    <a:gd name="connsiteX12" fmla="*/ 1321904 w 2574235"/>
                    <a:gd name="connsiteY12" fmla="*/ 2663687 h 2663687"/>
                    <a:gd name="connsiteX13" fmla="*/ 0 w 2574235"/>
                    <a:gd name="connsiteY13" fmla="*/ 2266122 h 2663687"/>
                    <a:gd name="connsiteX0" fmla="*/ 0 w 2564296"/>
                    <a:gd name="connsiteY0" fmla="*/ 2315818 h 2663687"/>
                    <a:gd name="connsiteX1" fmla="*/ 546652 w 2564296"/>
                    <a:gd name="connsiteY1" fmla="*/ 735496 h 2663687"/>
                    <a:gd name="connsiteX2" fmla="*/ 755374 w 2564296"/>
                    <a:gd name="connsiteY2" fmla="*/ 864705 h 2663687"/>
                    <a:gd name="connsiteX3" fmla="*/ 1053548 w 2564296"/>
                    <a:gd name="connsiteY3" fmla="*/ 9939 h 2663687"/>
                    <a:gd name="connsiteX4" fmla="*/ 1182757 w 2564296"/>
                    <a:gd name="connsiteY4" fmla="*/ 208722 h 2663687"/>
                    <a:gd name="connsiteX5" fmla="*/ 1272209 w 2564296"/>
                    <a:gd name="connsiteY5" fmla="*/ 99392 h 2663687"/>
                    <a:gd name="connsiteX6" fmla="*/ 1441174 w 2564296"/>
                    <a:gd name="connsiteY6" fmla="*/ 347870 h 2663687"/>
                    <a:gd name="connsiteX7" fmla="*/ 1431235 w 2564296"/>
                    <a:gd name="connsiteY7" fmla="*/ 0 h 2663687"/>
                    <a:gd name="connsiteX8" fmla="*/ 1570383 w 2564296"/>
                    <a:gd name="connsiteY8" fmla="*/ 49696 h 2663687"/>
                    <a:gd name="connsiteX9" fmla="*/ 1719470 w 2564296"/>
                    <a:gd name="connsiteY9" fmla="*/ 377687 h 2663687"/>
                    <a:gd name="connsiteX10" fmla="*/ 1838739 w 2564296"/>
                    <a:gd name="connsiteY10" fmla="*/ 49696 h 2663687"/>
                    <a:gd name="connsiteX11" fmla="*/ 2564296 w 2564296"/>
                    <a:gd name="connsiteY11" fmla="*/ 2315818 h 2663687"/>
                    <a:gd name="connsiteX12" fmla="*/ 1311965 w 2564296"/>
                    <a:gd name="connsiteY12" fmla="*/ 2663687 h 2663687"/>
                    <a:gd name="connsiteX13" fmla="*/ 0 w 2564296"/>
                    <a:gd name="connsiteY13" fmla="*/ 2315818 h 26636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564296" h="2663687">
                      <a:moveTo>
                        <a:pt x="0" y="2315818"/>
                      </a:moveTo>
                      <a:lnTo>
                        <a:pt x="546652" y="735496"/>
                      </a:lnTo>
                      <a:lnTo>
                        <a:pt x="755374" y="864705"/>
                      </a:lnTo>
                      <a:lnTo>
                        <a:pt x="1053548" y="9939"/>
                      </a:lnTo>
                      <a:lnTo>
                        <a:pt x="1182757" y="208722"/>
                      </a:lnTo>
                      <a:lnTo>
                        <a:pt x="1272209" y="99392"/>
                      </a:lnTo>
                      <a:lnTo>
                        <a:pt x="1441174" y="347870"/>
                      </a:lnTo>
                      <a:lnTo>
                        <a:pt x="1431235" y="0"/>
                      </a:lnTo>
                      <a:lnTo>
                        <a:pt x="1570383" y="49696"/>
                      </a:lnTo>
                      <a:lnTo>
                        <a:pt x="1719470" y="377687"/>
                      </a:lnTo>
                      <a:lnTo>
                        <a:pt x="1838739" y="49696"/>
                      </a:lnTo>
                      <a:lnTo>
                        <a:pt x="2564296" y="2315818"/>
                      </a:lnTo>
                      <a:lnTo>
                        <a:pt x="1311965" y="2663687"/>
                      </a:lnTo>
                      <a:lnTo>
                        <a:pt x="0" y="2315818"/>
                      </a:lnTo>
                      <a:close/>
                    </a:path>
                  </a:pathLst>
                </a:custGeom>
                <a:gradFill>
                  <a:gsLst>
                    <a:gs pos="53000">
                      <a:srgbClr val="BFC192"/>
                    </a:gs>
                    <a:gs pos="52000">
                      <a:srgbClr val="F7F3C6"/>
                    </a:gs>
                  </a:gsLst>
                  <a:lin ang="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/>
                </a:p>
              </p:txBody>
            </p:sp>
          </p:grpSp>
        </p:grpSp>
      </p:grpSp>
      <p:grpSp>
        <p:nvGrpSpPr>
          <p:cNvPr id="28" name="组合 27"/>
          <p:cNvGrpSpPr/>
          <p:nvPr userDrawn="1"/>
        </p:nvGrpSpPr>
        <p:grpSpPr>
          <a:xfrm>
            <a:off x="10374951" y="5069160"/>
            <a:ext cx="1464360" cy="1009170"/>
            <a:chOff x="11130717" y="359501"/>
            <a:chExt cx="1742738" cy="1330965"/>
          </a:xfrm>
        </p:grpSpPr>
        <p:sp>
          <p:nvSpPr>
            <p:cNvPr id="29" name="任意多边形 28"/>
            <p:cNvSpPr/>
            <p:nvPr/>
          </p:nvSpPr>
          <p:spPr>
            <a:xfrm>
              <a:off x="11693716" y="1460505"/>
              <a:ext cx="1179739" cy="229961"/>
            </a:xfrm>
            <a:custGeom>
              <a:avLst/>
              <a:gdLst>
                <a:gd name="connsiteX0" fmla="*/ 0 w 1114425"/>
                <a:gd name="connsiteY0" fmla="*/ 180975 h 180975"/>
                <a:gd name="connsiteX1" fmla="*/ 1114425 w 1114425"/>
                <a:gd name="connsiteY1" fmla="*/ 85725 h 180975"/>
                <a:gd name="connsiteX2" fmla="*/ 161925 w 1114425"/>
                <a:gd name="connsiteY2" fmla="*/ 0 h 180975"/>
                <a:gd name="connsiteX3" fmla="*/ 0 w 1114425"/>
                <a:gd name="connsiteY3" fmla="*/ 180975 h 180975"/>
                <a:gd name="connsiteX0" fmla="*/ 0 w 1179739"/>
                <a:gd name="connsiteY0" fmla="*/ 229961 h 229961"/>
                <a:gd name="connsiteX1" fmla="*/ 1179739 w 1179739"/>
                <a:gd name="connsiteY1" fmla="*/ 85725 h 229961"/>
                <a:gd name="connsiteX2" fmla="*/ 227239 w 1179739"/>
                <a:gd name="connsiteY2" fmla="*/ 0 h 229961"/>
                <a:gd name="connsiteX3" fmla="*/ 0 w 1179739"/>
                <a:gd name="connsiteY3" fmla="*/ 229961 h 229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79739" h="229961">
                  <a:moveTo>
                    <a:pt x="0" y="229961"/>
                  </a:moveTo>
                  <a:lnTo>
                    <a:pt x="1179739" y="85725"/>
                  </a:lnTo>
                  <a:lnTo>
                    <a:pt x="227239" y="0"/>
                  </a:lnTo>
                  <a:lnTo>
                    <a:pt x="0" y="229961"/>
                  </a:lnTo>
                  <a:close/>
                </a:path>
              </a:pathLst>
            </a:custGeom>
            <a:solidFill>
              <a:srgbClr val="3A70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grpSp>
          <p:nvGrpSpPr>
            <p:cNvPr id="30" name="组合 29"/>
            <p:cNvGrpSpPr/>
            <p:nvPr/>
          </p:nvGrpSpPr>
          <p:grpSpPr>
            <a:xfrm>
              <a:off x="11130717" y="359501"/>
              <a:ext cx="1042233" cy="1319007"/>
              <a:chOff x="3827262" y="641731"/>
              <a:chExt cx="1199305" cy="1366462"/>
            </a:xfrm>
          </p:grpSpPr>
          <p:sp>
            <p:nvSpPr>
              <p:cNvPr id="31" name="任意多边形 30"/>
              <p:cNvSpPr/>
              <p:nvPr/>
            </p:nvSpPr>
            <p:spPr>
              <a:xfrm flipH="1">
                <a:off x="3827262" y="641731"/>
                <a:ext cx="601474" cy="1366462"/>
              </a:xfrm>
              <a:custGeom>
                <a:avLst/>
                <a:gdLst>
                  <a:gd name="connsiteX0" fmla="*/ 0 w 523982"/>
                  <a:gd name="connsiteY0" fmla="*/ 0 h 1263721"/>
                  <a:gd name="connsiteX1" fmla="*/ 123290 w 523982"/>
                  <a:gd name="connsiteY1" fmla="*/ 123290 h 1263721"/>
                  <a:gd name="connsiteX2" fmla="*/ 41097 w 523982"/>
                  <a:gd name="connsiteY2" fmla="*/ 123290 h 1263721"/>
                  <a:gd name="connsiteX3" fmla="*/ 154113 w 523982"/>
                  <a:gd name="connsiteY3" fmla="*/ 256854 h 1263721"/>
                  <a:gd name="connsiteX4" fmla="*/ 61645 w 523982"/>
                  <a:gd name="connsiteY4" fmla="*/ 256854 h 1263721"/>
                  <a:gd name="connsiteX5" fmla="*/ 184935 w 523982"/>
                  <a:gd name="connsiteY5" fmla="*/ 369870 h 1263721"/>
                  <a:gd name="connsiteX6" fmla="*/ 102742 w 523982"/>
                  <a:gd name="connsiteY6" fmla="*/ 380144 h 1263721"/>
                  <a:gd name="connsiteX7" fmla="*/ 256854 w 523982"/>
                  <a:gd name="connsiteY7" fmla="*/ 523982 h 1263721"/>
                  <a:gd name="connsiteX8" fmla="*/ 102742 w 523982"/>
                  <a:gd name="connsiteY8" fmla="*/ 503434 h 1263721"/>
                  <a:gd name="connsiteX9" fmla="*/ 308225 w 523982"/>
                  <a:gd name="connsiteY9" fmla="*/ 647272 h 1263721"/>
                  <a:gd name="connsiteX10" fmla="*/ 164387 w 523982"/>
                  <a:gd name="connsiteY10" fmla="*/ 647272 h 1263721"/>
                  <a:gd name="connsiteX11" fmla="*/ 349322 w 523982"/>
                  <a:gd name="connsiteY11" fmla="*/ 770562 h 1263721"/>
                  <a:gd name="connsiteX12" fmla="*/ 215758 w 523982"/>
                  <a:gd name="connsiteY12" fmla="*/ 760288 h 1263721"/>
                  <a:gd name="connsiteX13" fmla="*/ 380144 w 523982"/>
                  <a:gd name="connsiteY13" fmla="*/ 904126 h 1263721"/>
                  <a:gd name="connsiteX14" fmla="*/ 226032 w 523982"/>
                  <a:gd name="connsiteY14" fmla="*/ 852755 h 1263721"/>
                  <a:gd name="connsiteX15" fmla="*/ 472612 w 523982"/>
                  <a:gd name="connsiteY15" fmla="*/ 1027416 h 1263721"/>
                  <a:gd name="connsiteX16" fmla="*/ 267128 w 523982"/>
                  <a:gd name="connsiteY16" fmla="*/ 976045 h 1263721"/>
                  <a:gd name="connsiteX17" fmla="*/ 513708 w 523982"/>
                  <a:gd name="connsiteY17" fmla="*/ 1119883 h 1263721"/>
                  <a:gd name="connsiteX18" fmla="*/ 308225 w 523982"/>
                  <a:gd name="connsiteY18" fmla="*/ 1099335 h 1263721"/>
                  <a:gd name="connsiteX19" fmla="*/ 503434 w 523982"/>
                  <a:gd name="connsiteY19" fmla="*/ 1212350 h 1263721"/>
                  <a:gd name="connsiteX20" fmla="*/ 226032 w 523982"/>
                  <a:gd name="connsiteY20" fmla="*/ 1181528 h 1263721"/>
                  <a:gd name="connsiteX21" fmla="*/ 523982 w 523982"/>
                  <a:gd name="connsiteY21" fmla="*/ 1263721 h 1263721"/>
                  <a:gd name="connsiteX22" fmla="*/ 10274 w 523982"/>
                  <a:gd name="connsiteY22" fmla="*/ 1263721 h 1263721"/>
                  <a:gd name="connsiteX23" fmla="*/ 0 w 523982"/>
                  <a:gd name="connsiteY23" fmla="*/ 0 h 1263721"/>
                  <a:gd name="connsiteX0" fmla="*/ 988 w 524970"/>
                  <a:gd name="connsiteY0" fmla="*/ 0 h 1366462"/>
                  <a:gd name="connsiteX1" fmla="*/ 124278 w 524970"/>
                  <a:gd name="connsiteY1" fmla="*/ 123290 h 1366462"/>
                  <a:gd name="connsiteX2" fmla="*/ 42085 w 524970"/>
                  <a:gd name="connsiteY2" fmla="*/ 123290 h 1366462"/>
                  <a:gd name="connsiteX3" fmla="*/ 155101 w 524970"/>
                  <a:gd name="connsiteY3" fmla="*/ 256854 h 1366462"/>
                  <a:gd name="connsiteX4" fmla="*/ 62633 w 524970"/>
                  <a:gd name="connsiteY4" fmla="*/ 256854 h 1366462"/>
                  <a:gd name="connsiteX5" fmla="*/ 185923 w 524970"/>
                  <a:gd name="connsiteY5" fmla="*/ 369870 h 1366462"/>
                  <a:gd name="connsiteX6" fmla="*/ 103730 w 524970"/>
                  <a:gd name="connsiteY6" fmla="*/ 380144 h 1366462"/>
                  <a:gd name="connsiteX7" fmla="*/ 257842 w 524970"/>
                  <a:gd name="connsiteY7" fmla="*/ 523982 h 1366462"/>
                  <a:gd name="connsiteX8" fmla="*/ 103730 w 524970"/>
                  <a:gd name="connsiteY8" fmla="*/ 503434 h 1366462"/>
                  <a:gd name="connsiteX9" fmla="*/ 309213 w 524970"/>
                  <a:gd name="connsiteY9" fmla="*/ 647272 h 1366462"/>
                  <a:gd name="connsiteX10" fmla="*/ 165375 w 524970"/>
                  <a:gd name="connsiteY10" fmla="*/ 647272 h 1366462"/>
                  <a:gd name="connsiteX11" fmla="*/ 350310 w 524970"/>
                  <a:gd name="connsiteY11" fmla="*/ 770562 h 1366462"/>
                  <a:gd name="connsiteX12" fmla="*/ 216746 w 524970"/>
                  <a:gd name="connsiteY12" fmla="*/ 760288 h 1366462"/>
                  <a:gd name="connsiteX13" fmla="*/ 381132 w 524970"/>
                  <a:gd name="connsiteY13" fmla="*/ 904126 h 1366462"/>
                  <a:gd name="connsiteX14" fmla="*/ 227020 w 524970"/>
                  <a:gd name="connsiteY14" fmla="*/ 852755 h 1366462"/>
                  <a:gd name="connsiteX15" fmla="*/ 473600 w 524970"/>
                  <a:gd name="connsiteY15" fmla="*/ 1027416 h 1366462"/>
                  <a:gd name="connsiteX16" fmla="*/ 268116 w 524970"/>
                  <a:gd name="connsiteY16" fmla="*/ 976045 h 1366462"/>
                  <a:gd name="connsiteX17" fmla="*/ 514696 w 524970"/>
                  <a:gd name="connsiteY17" fmla="*/ 1119883 h 1366462"/>
                  <a:gd name="connsiteX18" fmla="*/ 309213 w 524970"/>
                  <a:gd name="connsiteY18" fmla="*/ 1099335 h 1366462"/>
                  <a:gd name="connsiteX19" fmla="*/ 504422 w 524970"/>
                  <a:gd name="connsiteY19" fmla="*/ 1212350 h 1366462"/>
                  <a:gd name="connsiteX20" fmla="*/ 227020 w 524970"/>
                  <a:gd name="connsiteY20" fmla="*/ 1181528 h 1366462"/>
                  <a:gd name="connsiteX21" fmla="*/ 524970 w 524970"/>
                  <a:gd name="connsiteY21" fmla="*/ 1263721 h 1366462"/>
                  <a:gd name="connsiteX22" fmla="*/ 988 w 524970"/>
                  <a:gd name="connsiteY22" fmla="*/ 1366462 h 1366462"/>
                  <a:gd name="connsiteX23" fmla="*/ 988 w 524970"/>
                  <a:gd name="connsiteY23" fmla="*/ 0 h 1366462"/>
                  <a:gd name="connsiteX0" fmla="*/ 988 w 524970"/>
                  <a:gd name="connsiteY0" fmla="*/ 0 h 1366462"/>
                  <a:gd name="connsiteX1" fmla="*/ 124278 w 524970"/>
                  <a:gd name="connsiteY1" fmla="*/ 123290 h 1366462"/>
                  <a:gd name="connsiteX2" fmla="*/ 42085 w 524970"/>
                  <a:gd name="connsiteY2" fmla="*/ 123290 h 1366462"/>
                  <a:gd name="connsiteX3" fmla="*/ 155101 w 524970"/>
                  <a:gd name="connsiteY3" fmla="*/ 256854 h 1366462"/>
                  <a:gd name="connsiteX4" fmla="*/ 62633 w 524970"/>
                  <a:gd name="connsiteY4" fmla="*/ 256854 h 1366462"/>
                  <a:gd name="connsiteX5" fmla="*/ 185923 w 524970"/>
                  <a:gd name="connsiteY5" fmla="*/ 369870 h 1366462"/>
                  <a:gd name="connsiteX6" fmla="*/ 103730 w 524970"/>
                  <a:gd name="connsiteY6" fmla="*/ 380144 h 1366462"/>
                  <a:gd name="connsiteX7" fmla="*/ 257842 w 524970"/>
                  <a:gd name="connsiteY7" fmla="*/ 523982 h 1366462"/>
                  <a:gd name="connsiteX8" fmla="*/ 103730 w 524970"/>
                  <a:gd name="connsiteY8" fmla="*/ 503434 h 1366462"/>
                  <a:gd name="connsiteX9" fmla="*/ 309213 w 524970"/>
                  <a:gd name="connsiteY9" fmla="*/ 647272 h 1366462"/>
                  <a:gd name="connsiteX10" fmla="*/ 165375 w 524970"/>
                  <a:gd name="connsiteY10" fmla="*/ 647272 h 1366462"/>
                  <a:gd name="connsiteX11" fmla="*/ 350310 w 524970"/>
                  <a:gd name="connsiteY11" fmla="*/ 770562 h 1366462"/>
                  <a:gd name="connsiteX12" fmla="*/ 216746 w 524970"/>
                  <a:gd name="connsiteY12" fmla="*/ 760288 h 1366462"/>
                  <a:gd name="connsiteX13" fmla="*/ 381132 w 524970"/>
                  <a:gd name="connsiteY13" fmla="*/ 904126 h 1366462"/>
                  <a:gd name="connsiteX14" fmla="*/ 227020 w 524970"/>
                  <a:gd name="connsiteY14" fmla="*/ 852755 h 1366462"/>
                  <a:gd name="connsiteX15" fmla="*/ 473600 w 524970"/>
                  <a:gd name="connsiteY15" fmla="*/ 1027416 h 1366462"/>
                  <a:gd name="connsiteX16" fmla="*/ 268116 w 524970"/>
                  <a:gd name="connsiteY16" fmla="*/ 976045 h 1366462"/>
                  <a:gd name="connsiteX17" fmla="*/ 514696 w 524970"/>
                  <a:gd name="connsiteY17" fmla="*/ 1119883 h 1366462"/>
                  <a:gd name="connsiteX18" fmla="*/ 309213 w 524970"/>
                  <a:gd name="connsiteY18" fmla="*/ 1099335 h 1366462"/>
                  <a:gd name="connsiteX19" fmla="*/ 504422 w 524970"/>
                  <a:gd name="connsiteY19" fmla="*/ 1212350 h 1366462"/>
                  <a:gd name="connsiteX20" fmla="*/ 270736 w 524970"/>
                  <a:gd name="connsiteY20" fmla="*/ 1185171 h 1366462"/>
                  <a:gd name="connsiteX21" fmla="*/ 524970 w 524970"/>
                  <a:gd name="connsiteY21" fmla="*/ 1263721 h 1366462"/>
                  <a:gd name="connsiteX22" fmla="*/ 988 w 524970"/>
                  <a:gd name="connsiteY22" fmla="*/ 1366462 h 1366462"/>
                  <a:gd name="connsiteX23" fmla="*/ 988 w 524970"/>
                  <a:gd name="connsiteY23" fmla="*/ 0 h 1366462"/>
                  <a:gd name="connsiteX0" fmla="*/ 988 w 535899"/>
                  <a:gd name="connsiteY0" fmla="*/ 0 h 1366462"/>
                  <a:gd name="connsiteX1" fmla="*/ 124278 w 535899"/>
                  <a:gd name="connsiteY1" fmla="*/ 123290 h 1366462"/>
                  <a:gd name="connsiteX2" fmla="*/ 42085 w 535899"/>
                  <a:gd name="connsiteY2" fmla="*/ 123290 h 1366462"/>
                  <a:gd name="connsiteX3" fmla="*/ 155101 w 535899"/>
                  <a:gd name="connsiteY3" fmla="*/ 256854 h 1366462"/>
                  <a:gd name="connsiteX4" fmla="*/ 62633 w 535899"/>
                  <a:gd name="connsiteY4" fmla="*/ 256854 h 1366462"/>
                  <a:gd name="connsiteX5" fmla="*/ 185923 w 535899"/>
                  <a:gd name="connsiteY5" fmla="*/ 369870 h 1366462"/>
                  <a:gd name="connsiteX6" fmla="*/ 103730 w 535899"/>
                  <a:gd name="connsiteY6" fmla="*/ 380144 h 1366462"/>
                  <a:gd name="connsiteX7" fmla="*/ 257842 w 535899"/>
                  <a:gd name="connsiteY7" fmla="*/ 523982 h 1366462"/>
                  <a:gd name="connsiteX8" fmla="*/ 103730 w 535899"/>
                  <a:gd name="connsiteY8" fmla="*/ 503434 h 1366462"/>
                  <a:gd name="connsiteX9" fmla="*/ 309213 w 535899"/>
                  <a:gd name="connsiteY9" fmla="*/ 647272 h 1366462"/>
                  <a:gd name="connsiteX10" fmla="*/ 165375 w 535899"/>
                  <a:gd name="connsiteY10" fmla="*/ 647272 h 1366462"/>
                  <a:gd name="connsiteX11" fmla="*/ 350310 w 535899"/>
                  <a:gd name="connsiteY11" fmla="*/ 770562 h 1366462"/>
                  <a:gd name="connsiteX12" fmla="*/ 216746 w 535899"/>
                  <a:gd name="connsiteY12" fmla="*/ 760288 h 1366462"/>
                  <a:gd name="connsiteX13" fmla="*/ 381132 w 535899"/>
                  <a:gd name="connsiteY13" fmla="*/ 904126 h 1366462"/>
                  <a:gd name="connsiteX14" fmla="*/ 227020 w 535899"/>
                  <a:gd name="connsiteY14" fmla="*/ 852755 h 1366462"/>
                  <a:gd name="connsiteX15" fmla="*/ 473600 w 535899"/>
                  <a:gd name="connsiteY15" fmla="*/ 1027416 h 1366462"/>
                  <a:gd name="connsiteX16" fmla="*/ 268116 w 535899"/>
                  <a:gd name="connsiteY16" fmla="*/ 976045 h 1366462"/>
                  <a:gd name="connsiteX17" fmla="*/ 514696 w 535899"/>
                  <a:gd name="connsiteY17" fmla="*/ 1119883 h 1366462"/>
                  <a:gd name="connsiteX18" fmla="*/ 309213 w 535899"/>
                  <a:gd name="connsiteY18" fmla="*/ 1099335 h 1366462"/>
                  <a:gd name="connsiteX19" fmla="*/ 504422 w 535899"/>
                  <a:gd name="connsiteY19" fmla="*/ 1212350 h 1366462"/>
                  <a:gd name="connsiteX20" fmla="*/ 270736 w 535899"/>
                  <a:gd name="connsiteY20" fmla="*/ 1185171 h 1366462"/>
                  <a:gd name="connsiteX21" fmla="*/ 535899 w 535899"/>
                  <a:gd name="connsiteY21" fmla="*/ 1278293 h 1366462"/>
                  <a:gd name="connsiteX22" fmla="*/ 988 w 535899"/>
                  <a:gd name="connsiteY22" fmla="*/ 1366462 h 1366462"/>
                  <a:gd name="connsiteX23" fmla="*/ 988 w 535899"/>
                  <a:gd name="connsiteY23" fmla="*/ 0 h 1366462"/>
                  <a:gd name="connsiteX0" fmla="*/ 988 w 535899"/>
                  <a:gd name="connsiteY0" fmla="*/ 0 h 1366462"/>
                  <a:gd name="connsiteX1" fmla="*/ 124278 w 535899"/>
                  <a:gd name="connsiteY1" fmla="*/ 123290 h 1366462"/>
                  <a:gd name="connsiteX2" fmla="*/ 42085 w 535899"/>
                  <a:gd name="connsiteY2" fmla="*/ 123290 h 1366462"/>
                  <a:gd name="connsiteX3" fmla="*/ 155101 w 535899"/>
                  <a:gd name="connsiteY3" fmla="*/ 256854 h 1366462"/>
                  <a:gd name="connsiteX4" fmla="*/ 62633 w 535899"/>
                  <a:gd name="connsiteY4" fmla="*/ 256854 h 1366462"/>
                  <a:gd name="connsiteX5" fmla="*/ 185923 w 535899"/>
                  <a:gd name="connsiteY5" fmla="*/ 369870 h 1366462"/>
                  <a:gd name="connsiteX6" fmla="*/ 103730 w 535899"/>
                  <a:gd name="connsiteY6" fmla="*/ 380144 h 1366462"/>
                  <a:gd name="connsiteX7" fmla="*/ 257842 w 535899"/>
                  <a:gd name="connsiteY7" fmla="*/ 523982 h 1366462"/>
                  <a:gd name="connsiteX8" fmla="*/ 103730 w 535899"/>
                  <a:gd name="connsiteY8" fmla="*/ 503434 h 1366462"/>
                  <a:gd name="connsiteX9" fmla="*/ 309213 w 535899"/>
                  <a:gd name="connsiteY9" fmla="*/ 647272 h 1366462"/>
                  <a:gd name="connsiteX10" fmla="*/ 165375 w 535899"/>
                  <a:gd name="connsiteY10" fmla="*/ 647272 h 1366462"/>
                  <a:gd name="connsiteX11" fmla="*/ 350310 w 535899"/>
                  <a:gd name="connsiteY11" fmla="*/ 770562 h 1366462"/>
                  <a:gd name="connsiteX12" fmla="*/ 216746 w 535899"/>
                  <a:gd name="connsiteY12" fmla="*/ 760288 h 1366462"/>
                  <a:gd name="connsiteX13" fmla="*/ 381132 w 535899"/>
                  <a:gd name="connsiteY13" fmla="*/ 904126 h 1366462"/>
                  <a:gd name="connsiteX14" fmla="*/ 227020 w 535899"/>
                  <a:gd name="connsiteY14" fmla="*/ 852755 h 1366462"/>
                  <a:gd name="connsiteX15" fmla="*/ 473600 w 535899"/>
                  <a:gd name="connsiteY15" fmla="*/ 1027416 h 1366462"/>
                  <a:gd name="connsiteX16" fmla="*/ 282688 w 535899"/>
                  <a:gd name="connsiteY16" fmla="*/ 979688 h 1366462"/>
                  <a:gd name="connsiteX17" fmla="*/ 514696 w 535899"/>
                  <a:gd name="connsiteY17" fmla="*/ 1119883 h 1366462"/>
                  <a:gd name="connsiteX18" fmla="*/ 309213 w 535899"/>
                  <a:gd name="connsiteY18" fmla="*/ 1099335 h 1366462"/>
                  <a:gd name="connsiteX19" fmla="*/ 504422 w 535899"/>
                  <a:gd name="connsiteY19" fmla="*/ 1212350 h 1366462"/>
                  <a:gd name="connsiteX20" fmla="*/ 270736 w 535899"/>
                  <a:gd name="connsiteY20" fmla="*/ 1185171 h 1366462"/>
                  <a:gd name="connsiteX21" fmla="*/ 535899 w 535899"/>
                  <a:gd name="connsiteY21" fmla="*/ 1278293 h 1366462"/>
                  <a:gd name="connsiteX22" fmla="*/ 988 w 535899"/>
                  <a:gd name="connsiteY22" fmla="*/ 1366462 h 1366462"/>
                  <a:gd name="connsiteX23" fmla="*/ 988 w 535899"/>
                  <a:gd name="connsiteY23" fmla="*/ 0 h 1366462"/>
                  <a:gd name="connsiteX0" fmla="*/ 988 w 535899"/>
                  <a:gd name="connsiteY0" fmla="*/ 0 h 1366462"/>
                  <a:gd name="connsiteX1" fmla="*/ 124278 w 535899"/>
                  <a:gd name="connsiteY1" fmla="*/ 123290 h 1366462"/>
                  <a:gd name="connsiteX2" fmla="*/ 42085 w 535899"/>
                  <a:gd name="connsiteY2" fmla="*/ 123290 h 1366462"/>
                  <a:gd name="connsiteX3" fmla="*/ 155101 w 535899"/>
                  <a:gd name="connsiteY3" fmla="*/ 256854 h 1366462"/>
                  <a:gd name="connsiteX4" fmla="*/ 62633 w 535899"/>
                  <a:gd name="connsiteY4" fmla="*/ 256854 h 1366462"/>
                  <a:gd name="connsiteX5" fmla="*/ 185923 w 535899"/>
                  <a:gd name="connsiteY5" fmla="*/ 369870 h 1366462"/>
                  <a:gd name="connsiteX6" fmla="*/ 103730 w 535899"/>
                  <a:gd name="connsiteY6" fmla="*/ 380144 h 1366462"/>
                  <a:gd name="connsiteX7" fmla="*/ 257842 w 535899"/>
                  <a:gd name="connsiteY7" fmla="*/ 523982 h 1366462"/>
                  <a:gd name="connsiteX8" fmla="*/ 103730 w 535899"/>
                  <a:gd name="connsiteY8" fmla="*/ 503434 h 1366462"/>
                  <a:gd name="connsiteX9" fmla="*/ 309213 w 535899"/>
                  <a:gd name="connsiteY9" fmla="*/ 647272 h 1366462"/>
                  <a:gd name="connsiteX10" fmla="*/ 179947 w 535899"/>
                  <a:gd name="connsiteY10" fmla="*/ 654558 h 1366462"/>
                  <a:gd name="connsiteX11" fmla="*/ 350310 w 535899"/>
                  <a:gd name="connsiteY11" fmla="*/ 770562 h 1366462"/>
                  <a:gd name="connsiteX12" fmla="*/ 216746 w 535899"/>
                  <a:gd name="connsiteY12" fmla="*/ 760288 h 1366462"/>
                  <a:gd name="connsiteX13" fmla="*/ 381132 w 535899"/>
                  <a:gd name="connsiteY13" fmla="*/ 904126 h 1366462"/>
                  <a:gd name="connsiteX14" fmla="*/ 227020 w 535899"/>
                  <a:gd name="connsiteY14" fmla="*/ 852755 h 1366462"/>
                  <a:gd name="connsiteX15" fmla="*/ 473600 w 535899"/>
                  <a:gd name="connsiteY15" fmla="*/ 1027416 h 1366462"/>
                  <a:gd name="connsiteX16" fmla="*/ 282688 w 535899"/>
                  <a:gd name="connsiteY16" fmla="*/ 979688 h 1366462"/>
                  <a:gd name="connsiteX17" fmla="*/ 514696 w 535899"/>
                  <a:gd name="connsiteY17" fmla="*/ 1119883 h 1366462"/>
                  <a:gd name="connsiteX18" fmla="*/ 309213 w 535899"/>
                  <a:gd name="connsiteY18" fmla="*/ 1099335 h 1366462"/>
                  <a:gd name="connsiteX19" fmla="*/ 504422 w 535899"/>
                  <a:gd name="connsiteY19" fmla="*/ 1212350 h 1366462"/>
                  <a:gd name="connsiteX20" fmla="*/ 270736 w 535899"/>
                  <a:gd name="connsiteY20" fmla="*/ 1185171 h 1366462"/>
                  <a:gd name="connsiteX21" fmla="*/ 535899 w 535899"/>
                  <a:gd name="connsiteY21" fmla="*/ 1278293 h 1366462"/>
                  <a:gd name="connsiteX22" fmla="*/ 988 w 535899"/>
                  <a:gd name="connsiteY22" fmla="*/ 1366462 h 1366462"/>
                  <a:gd name="connsiteX23" fmla="*/ 988 w 535899"/>
                  <a:gd name="connsiteY23" fmla="*/ 0 h 1366462"/>
                  <a:gd name="connsiteX0" fmla="*/ 988 w 535899"/>
                  <a:gd name="connsiteY0" fmla="*/ 0 h 1366462"/>
                  <a:gd name="connsiteX1" fmla="*/ 124278 w 535899"/>
                  <a:gd name="connsiteY1" fmla="*/ 123290 h 1366462"/>
                  <a:gd name="connsiteX2" fmla="*/ 42085 w 535899"/>
                  <a:gd name="connsiteY2" fmla="*/ 123290 h 1366462"/>
                  <a:gd name="connsiteX3" fmla="*/ 155101 w 535899"/>
                  <a:gd name="connsiteY3" fmla="*/ 256854 h 1366462"/>
                  <a:gd name="connsiteX4" fmla="*/ 62633 w 535899"/>
                  <a:gd name="connsiteY4" fmla="*/ 256854 h 1366462"/>
                  <a:gd name="connsiteX5" fmla="*/ 185923 w 535899"/>
                  <a:gd name="connsiteY5" fmla="*/ 369870 h 1366462"/>
                  <a:gd name="connsiteX6" fmla="*/ 103730 w 535899"/>
                  <a:gd name="connsiteY6" fmla="*/ 380144 h 1366462"/>
                  <a:gd name="connsiteX7" fmla="*/ 257842 w 535899"/>
                  <a:gd name="connsiteY7" fmla="*/ 523982 h 1366462"/>
                  <a:gd name="connsiteX8" fmla="*/ 129231 w 535899"/>
                  <a:gd name="connsiteY8" fmla="*/ 518007 h 1366462"/>
                  <a:gd name="connsiteX9" fmla="*/ 309213 w 535899"/>
                  <a:gd name="connsiteY9" fmla="*/ 647272 h 1366462"/>
                  <a:gd name="connsiteX10" fmla="*/ 179947 w 535899"/>
                  <a:gd name="connsiteY10" fmla="*/ 654558 h 1366462"/>
                  <a:gd name="connsiteX11" fmla="*/ 350310 w 535899"/>
                  <a:gd name="connsiteY11" fmla="*/ 770562 h 1366462"/>
                  <a:gd name="connsiteX12" fmla="*/ 216746 w 535899"/>
                  <a:gd name="connsiteY12" fmla="*/ 760288 h 1366462"/>
                  <a:gd name="connsiteX13" fmla="*/ 381132 w 535899"/>
                  <a:gd name="connsiteY13" fmla="*/ 904126 h 1366462"/>
                  <a:gd name="connsiteX14" fmla="*/ 227020 w 535899"/>
                  <a:gd name="connsiteY14" fmla="*/ 852755 h 1366462"/>
                  <a:gd name="connsiteX15" fmla="*/ 473600 w 535899"/>
                  <a:gd name="connsiteY15" fmla="*/ 1027416 h 1366462"/>
                  <a:gd name="connsiteX16" fmla="*/ 282688 w 535899"/>
                  <a:gd name="connsiteY16" fmla="*/ 979688 h 1366462"/>
                  <a:gd name="connsiteX17" fmla="*/ 514696 w 535899"/>
                  <a:gd name="connsiteY17" fmla="*/ 1119883 h 1366462"/>
                  <a:gd name="connsiteX18" fmla="*/ 309213 w 535899"/>
                  <a:gd name="connsiteY18" fmla="*/ 1099335 h 1366462"/>
                  <a:gd name="connsiteX19" fmla="*/ 504422 w 535899"/>
                  <a:gd name="connsiteY19" fmla="*/ 1212350 h 1366462"/>
                  <a:gd name="connsiteX20" fmla="*/ 270736 w 535899"/>
                  <a:gd name="connsiteY20" fmla="*/ 1185171 h 1366462"/>
                  <a:gd name="connsiteX21" fmla="*/ 535899 w 535899"/>
                  <a:gd name="connsiteY21" fmla="*/ 1278293 h 1366462"/>
                  <a:gd name="connsiteX22" fmla="*/ 988 w 535899"/>
                  <a:gd name="connsiteY22" fmla="*/ 1366462 h 1366462"/>
                  <a:gd name="connsiteX23" fmla="*/ 988 w 535899"/>
                  <a:gd name="connsiteY23" fmla="*/ 0 h 1366462"/>
                  <a:gd name="connsiteX0" fmla="*/ 988 w 535899"/>
                  <a:gd name="connsiteY0" fmla="*/ 0 h 1366462"/>
                  <a:gd name="connsiteX1" fmla="*/ 124278 w 535899"/>
                  <a:gd name="connsiteY1" fmla="*/ 123290 h 1366462"/>
                  <a:gd name="connsiteX2" fmla="*/ 42085 w 535899"/>
                  <a:gd name="connsiteY2" fmla="*/ 123290 h 1366462"/>
                  <a:gd name="connsiteX3" fmla="*/ 155101 w 535899"/>
                  <a:gd name="connsiteY3" fmla="*/ 256854 h 1366462"/>
                  <a:gd name="connsiteX4" fmla="*/ 62633 w 535899"/>
                  <a:gd name="connsiteY4" fmla="*/ 256854 h 1366462"/>
                  <a:gd name="connsiteX5" fmla="*/ 185923 w 535899"/>
                  <a:gd name="connsiteY5" fmla="*/ 369870 h 1366462"/>
                  <a:gd name="connsiteX6" fmla="*/ 103730 w 535899"/>
                  <a:gd name="connsiteY6" fmla="*/ 380144 h 1366462"/>
                  <a:gd name="connsiteX7" fmla="*/ 257842 w 535899"/>
                  <a:gd name="connsiteY7" fmla="*/ 523982 h 1366462"/>
                  <a:gd name="connsiteX8" fmla="*/ 129231 w 535899"/>
                  <a:gd name="connsiteY8" fmla="*/ 518007 h 1366462"/>
                  <a:gd name="connsiteX9" fmla="*/ 309213 w 535899"/>
                  <a:gd name="connsiteY9" fmla="*/ 647272 h 1366462"/>
                  <a:gd name="connsiteX10" fmla="*/ 179947 w 535899"/>
                  <a:gd name="connsiteY10" fmla="*/ 654558 h 1366462"/>
                  <a:gd name="connsiteX11" fmla="*/ 350310 w 535899"/>
                  <a:gd name="connsiteY11" fmla="*/ 770562 h 1366462"/>
                  <a:gd name="connsiteX12" fmla="*/ 216746 w 535899"/>
                  <a:gd name="connsiteY12" fmla="*/ 760288 h 1366462"/>
                  <a:gd name="connsiteX13" fmla="*/ 381132 w 535899"/>
                  <a:gd name="connsiteY13" fmla="*/ 904126 h 1366462"/>
                  <a:gd name="connsiteX14" fmla="*/ 227020 w 535899"/>
                  <a:gd name="connsiteY14" fmla="*/ 852755 h 1366462"/>
                  <a:gd name="connsiteX15" fmla="*/ 473600 w 535899"/>
                  <a:gd name="connsiteY15" fmla="*/ 1027416 h 1366462"/>
                  <a:gd name="connsiteX16" fmla="*/ 282688 w 535899"/>
                  <a:gd name="connsiteY16" fmla="*/ 979688 h 1366462"/>
                  <a:gd name="connsiteX17" fmla="*/ 514696 w 535899"/>
                  <a:gd name="connsiteY17" fmla="*/ 1119883 h 1366462"/>
                  <a:gd name="connsiteX18" fmla="*/ 309213 w 535899"/>
                  <a:gd name="connsiteY18" fmla="*/ 1099335 h 1366462"/>
                  <a:gd name="connsiteX19" fmla="*/ 504422 w 535899"/>
                  <a:gd name="connsiteY19" fmla="*/ 1212350 h 1366462"/>
                  <a:gd name="connsiteX20" fmla="*/ 256164 w 535899"/>
                  <a:gd name="connsiteY20" fmla="*/ 1217958 h 1366462"/>
                  <a:gd name="connsiteX21" fmla="*/ 535899 w 535899"/>
                  <a:gd name="connsiteY21" fmla="*/ 1278293 h 1366462"/>
                  <a:gd name="connsiteX22" fmla="*/ 988 w 535899"/>
                  <a:gd name="connsiteY22" fmla="*/ 1366462 h 1366462"/>
                  <a:gd name="connsiteX23" fmla="*/ 988 w 535899"/>
                  <a:gd name="connsiteY23" fmla="*/ 0 h 1366462"/>
                  <a:gd name="connsiteX0" fmla="*/ 988 w 528613"/>
                  <a:gd name="connsiteY0" fmla="*/ 0 h 1366462"/>
                  <a:gd name="connsiteX1" fmla="*/ 124278 w 528613"/>
                  <a:gd name="connsiteY1" fmla="*/ 123290 h 1366462"/>
                  <a:gd name="connsiteX2" fmla="*/ 42085 w 528613"/>
                  <a:gd name="connsiteY2" fmla="*/ 123290 h 1366462"/>
                  <a:gd name="connsiteX3" fmla="*/ 155101 w 528613"/>
                  <a:gd name="connsiteY3" fmla="*/ 256854 h 1366462"/>
                  <a:gd name="connsiteX4" fmla="*/ 62633 w 528613"/>
                  <a:gd name="connsiteY4" fmla="*/ 256854 h 1366462"/>
                  <a:gd name="connsiteX5" fmla="*/ 185923 w 528613"/>
                  <a:gd name="connsiteY5" fmla="*/ 369870 h 1366462"/>
                  <a:gd name="connsiteX6" fmla="*/ 103730 w 528613"/>
                  <a:gd name="connsiteY6" fmla="*/ 380144 h 1366462"/>
                  <a:gd name="connsiteX7" fmla="*/ 257842 w 528613"/>
                  <a:gd name="connsiteY7" fmla="*/ 523982 h 1366462"/>
                  <a:gd name="connsiteX8" fmla="*/ 129231 w 528613"/>
                  <a:gd name="connsiteY8" fmla="*/ 518007 h 1366462"/>
                  <a:gd name="connsiteX9" fmla="*/ 309213 w 528613"/>
                  <a:gd name="connsiteY9" fmla="*/ 647272 h 1366462"/>
                  <a:gd name="connsiteX10" fmla="*/ 179947 w 528613"/>
                  <a:gd name="connsiteY10" fmla="*/ 654558 h 1366462"/>
                  <a:gd name="connsiteX11" fmla="*/ 350310 w 528613"/>
                  <a:gd name="connsiteY11" fmla="*/ 770562 h 1366462"/>
                  <a:gd name="connsiteX12" fmla="*/ 216746 w 528613"/>
                  <a:gd name="connsiteY12" fmla="*/ 760288 h 1366462"/>
                  <a:gd name="connsiteX13" fmla="*/ 381132 w 528613"/>
                  <a:gd name="connsiteY13" fmla="*/ 904126 h 1366462"/>
                  <a:gd name="connsiteX14" fmla="*/ 227020 w 528613"/>
                  <a:gd name="connsiteY14" fmla="*/ 852755 h 1366462"/>
                  <a:gd name="connsiteX15" fmla="*/ 473600 w 528613"/>
                  <a:gd name="connsiteY15" fmla="*/ 1027416 h 1366462"/>
                  <a:gd name="connsiteX16" fmla="*/ 282688 w 528613"/>
                  <a:gd name="connsiteY16" fmla="*/ 979688 h 1366462"/>
                  <a:gd name="connsiteX17" fmla="*/ 514696 w 528613"/>
                  <a:gd name="connsiteY17" fmla="*/ 1119883 h 1366462"/>
                  <a:gd name="connsiteX18" fmla="*/ 309213 w 528613"/>
                  <a:gd name="connsiteY18" fmla="*/ 1099335 h 1366462"/>
                  <a:gd name="connsiteX19" fmla="*/ 504422 w 528613"/>
                  <a:gd name="connsiteY19" fmla="*/ 1212350 h 1366462"/>
                  <a:gd name="connsiteX20" fmla="*/ 256164 w 528613"/>
                  <a:gd name="connsiteY20" fmla="*/ 1217958 h 1366462"/>
                  <a:gd name="connsiteX21" fmla="*/ 528613 w 528613"/>
                  <a:gd name="connsiteY21" fmla="*/ 1238219 h 1366462"/>
                  <a:gd name="connsiteX22" fmla="*/ 988 w 528613"/>
                  <a:gd name="connsiteY22" fmla="*/ 1366462 h 1366462"/>
                  <a:gd name="connsiteX23" fmla="*/ 988 w 528613"/>
                  <a:gd name="connsiteY23" fmla="*/ 0 h 1366462"/>
                  <a:gd name="connsiteX0" fmla="*/ 988 w 528613"/>
                  <a:gd name="connsiteY0" fmla="*/ 0 h 1366462"/>
                  <a:gd name="connsiteX1" fmla="*/ 124278 w 528613"/>
                  <a:gd name="connsiteY1" fmla="*/ 123290 h 1366462"/>
                  <a:gd name="connsiteX2" fmla="*/ 42085 w 528613"/>
                  <a:gd name="connsiteY2" fmla="*/ 123290 h 1366462"/>
                  <a:gd name="connsiteX3" fmla="*/ 155101 w 528613"/>
                  <a:gd name="connsiteY3" fmla="*/ 256854 h 1366462"/>
                  <a:gd name="connsiteX4" fmla="*/ 62633 w 528613"/>
                  <a:gd name="connsiteY4" fmla="*/ 256854 h 1366462"/>
                  <a:gd name="connsiteX5" fmla="*/ 185923 w 528613"/>
                  <a:gd name="connsiteY5" fmla="*/ 369870 h 1366462"/>
                  <a:gd name="connsiteX6" fmla="*/ 103730 w 528613"/>
                  <a:gd name="connsiteY6" fmla="*/ 380144 h 1366462"/>
                  <a:gd name="connsiteX7" fmla="*/ 257842 w 528613"/>
                  <a:gd name="connsiteY7" fmla="*/ 523982 h 1366462"/>
                  <a:gd name="connsiteX8" fmla="*/ 129231 w 528613"/>
                  <a:gd name="connsiteY8" fmla="*/ 518007 h 1366462"/>
                  <a:gd name="connsiteX9" fmla="*/ 309213 w 528613"/>
                  <a:gd name="connsiteY9" fmla="*/ 647272 h 1366462"/>
                  <a:gd name="connsiteX10" fmla="*/ 179947 w 528613"/>
                  <a:gd name="connsiteY10" fmla="*/ 654558 h 1366462"/>
                  <a:gd name="connsiteX11" fmla="*/ 350310 w 528613"/>
                  <a:gd name="connsiteY11" fmla="*/ 770562 h 1366462"/>
                  <a:gd name="connsiteX12" fmla="*/ 216746 w 528613"/>
                  <a:gd name="connsiteY12" fmla="*/ 760288 h 1366462"/>
                  <a:gd name="connsiteX13" fmla="*/ 381132 w 528613"/>
                  <a:gd name="connsiteY13" fmla="*/ 904126 h 1366462"/>
                  <a:gd name="connsiteX14" fmla="*/ 227020 w 528613"/>
                  <a:gd name="connsiteY14" fmla="*/ 852755 h 1366462"/>
                  <a:gd name="connsiteX15" fmla="*/ 473600 w 528613"/>
                  <a:gd name="connsiteY15" fmla="*/ 1027416 h 1366462"/>
                  <a:gd name="connsiteX16" fmla="*/ 282688 w 528613"/>
                  <a:gd name="connsiteY16" fmla="*/ 979688 h 1366462"/>
                  <a:gd name="connsiteX17" fmla="*/ 514696 w 528613"/>
                  <a:gd name="connsiteY17" fmla="*/ 1119883 h 1366462"/>
                  <a:gd name="connsiteX18" fmla="*/ 309213 w 528613"/>
                  <a:gd name="connsiteY18" fmla="*/ 1099335 h 1366462"/>
                  <a:gd name="connsiteX19" fmla="*/ 256164 w 528613"/>
                  <a:gd name="connsiteY19" fmla="*/ 1217958 h 1366462"/>
                  <a:gd name="connsiteX20" fmla="*/ 528613 w 528613"/>
                  <a:gd name="connsiteY20" fmla="*/ 1238219 h 1366462"/>
                  <a:gd name="connsiteX21" fmla="*/ 988 w 528613"/>
                  <a:gd name="connsiteY21" fmla="*/ 1366462 h 1366462"/>
                  <a:gd name="connsiteX22" fmla="*/ 988 w 528613"/>
                  <a:gd name="connsiteY22" fmla="*/ 0 h 1366462"/>
                  <a:gd name="connsiteX0" fmla="*/ 988 w 528613"/>
                  <a:gd name="connsiteY0" fmla="*/ 0 h 1366462"/>
                  <a:gd name="connsiteX1" fmla="*/ 124278 w 528613"/>
                  <a:gd name="connsiteY1" fmla="*/ 123290 h 1366462"/>
                  <a:gd name="connsiteX2" fmla="*/ 42085 w 528613"/>
                  <a:gd name="connsiteY2" fmla="*/ 123290 h 1366462"/>
                  <a:gd name="connsiteX3" fmla="*/ 155101 w 528613"/>
                  <a:gd name="connsiteY3" fmla="*/ 256854 h 1366462"/>
                  <a:gd name="connsiteX4" fmla="*/ 62633 w 528613"/>
                  <a:gd name="connsiteY4" fmla="*/ 256854 h 1366462"/>
                  <a:gd name="connsiteX5" fmla="*/ 185923 w 528613"/>
                  <a:gd name="connsiteY5" fmla="*/ 369870 h 1366462"/>
                  <a:gd name="connsiteX6" fmla="*/ 103730 w 528613"/>
                  <a:gd name="connsiteY6" fmla="*/ 380144 h 1366462"/>
                  <a:gd name="connsiteX7" fmla="*/ 257842 w 528613"/>
                  <a:gd name="connsiteY7" fmla="*/ 523982 h 1366462"/>
                  <a:gd name="connsiteX8" fmla="*/ 129231 w 528613"/>
                  <a:gd name="connsiteY8" fmla="*/ 518007 h 1366462"/>
                  <a:gd name="connsiteX9" fmla="*/ 309213 w 528613"/>
                  <a:gd name="connsiteY9" fmla="*/ 647272 h 1366462"/>
                  <a:gd name="connsiteX10" fmla="*/ 179947 w 528613"/>
                  <a:gd name="connsiteY10" fmla="*/ 654558 h 1366462"/>
                  <a:gd name="connsiteX11" fmla="*/ 350310 w 528613"/>
                  <a:gd name="connsiteY11" fmla="*/ 770562 h 1366462"/>
                  <a:gd name="connsiteX12" fmla="*/ 216746 w 528613"/>
                  <a:gd name="connsiteY12" fmla="*/ 760288 h 1366462"/>
                  <a:gd name="connsiteX13" fmla="*/ 381132 w 528613"/>
                  <a:gd name="connsiteY13" fmla="*/ 904126 h 1366462"/>
                  <a:gd name="connsiteX14" fmla="*/ 227020 w 528613"/>
                  <a:gd name="connsiteY14" fmla="*/ 852755 h 1366462"/>
                  <a:gd name="connsiteX15" fmla="*/ 473600 w 528613"/>
                  <a:gd name="connsiteY15" fmla="*/ 1027416 h 1366462"/>
                  <a:gd name="connsiteX16" fmla="*/ 282688 w 528613"/>
                  <a:gd name="connsiteY16" fmla="*/ 979688 h 1366462"/>
                  <a:gd name="connsiteX17" fmla="*/ 514696 w 528613"/>
                  <a:gd name="connsiteY17" fmla="*/ 1119883 h 1366462"/>
                  <a:gd name="connsiteX18" fmla="*/ 256164 w 528613"/>
                  <a:gd name="connsiteY18" fmla="*/ 1217958 h 1366462"/>
                  <a:gd name="connsiteX19" fmla="*/ 528613 w 528613"/>
                  <a:gd name="connsiteY19" fmla="*/ 1238219 h 1366462"/>
                  <a:gd name="connsiteX20" fmla="*/ 988 w 528613"/>
                  <a:gd name="connsiteY20" fmla="*/ 1366462 h 1366462"/>
                  <a:gd name="connsiteX21" fmla="*/ 988 w 528613"/>
                  <a:gd name="connsiteY21" fmla="*/ 0 h 1366462"/>
                  <a:gd name="connsiteX0" fmla="*/ 988 w 528613"/>
                  <a:gd name="connsiteY0" fmla="*/ 0 h 1366462"/>
                  <a:gd name="connsiteX1" fmla="*/ 124278 w 528613"/>
                  <a:gd name="connsiteY1" fmla="*/ 123290 h 1366462"/>
                  <a:gd name="connsiteX2" fmla="*/ 42085 w 528613"/>
                  <a:gd name="connsiteY2" fmla="*/ 123290 h 1366462"/>
                  <a:gd name="connsiteX3" fmla="*/ 155101 w 528613"/>
                  <a:gd name="connsiteY3" fmla="*/ 256854 h 1366462"/>
                  <a:gd name="connsiteX4" fmla="*/ 62633 w 528613"/>
                  <a:gd name="connsiteY4" fmla="*/ 256854 h 1366462"/>
                  <a:gd name="connsiteX5" fmla="*/ 185923 w 528613"/>
                  <a:gd name="connsiteY5" fmla="*/ 369870 h 1366462"/>
                  <a:gd name="connsiteX6" fmla="*/ 103730 w 528613"/>
                  <a:gd name="connsiteY6" fmla="*/ 380144 h 1366462"/>
                  <a:gd name="connsiteX7" fmla="*/ 257842 w 528613"/>
                  <a:gd name="connsiteY7" fmla="*/ 523982 h 1366462"/>
                  <a:gd name="connsiteX8" fmla="*/ 129231 w 528613"/>
                  <a:gd name="connsiteY8" fmla="*/ 518007 h 1366462"/>
                  <a:gd name="connsiteX9" fmla="*/ 309213 w 528613"/>
                  <a:gd name="connsiteY9" fmla="*/ 647272 h 1366462"/>
                  <a:gd name="connsiteX10" fmla="*/ 179947 w 528613"/>
                  <a:gd name="connsiteY10" fmla="*/ 654558 h 1366462"/>
                  <a:gd name="connsiteX11" fmla="*/ 350310 w 528613"/>
                  <a:gd name="connsiteY11" fmla="*/ 770562 h 1366462"/>
                  <a:gd name="connsiteX12" fmla="*/ 216746 w 528613"/>
                  <a:gd name="connsiteY12" fmla="*/ 760288 h 1366462"/>
                  <a:gd name="connsiteX13" fmla="*/ 381132 w 528613"/>
                  <a:gd name="connsiteY13" fmla="*/ 904126 h 1366462"/>
                  <a:gd name="connsiteX14" fmla="*/ 227020 w 528613"/>
                  <a:gd name="connsiteY14" fmla="*/ 852755 h 1366462"/>
                  <a:gd name="connsiteX15" fmla="*/ 473600 w 528613"/>
                  <a:gd name="connsiteY15" fmla="*/ 1027416 h 1366462"/>
                  <a:gd name="connsiteX16" fmla="*/ 282688 w 528613"/>
                  <a:gd name="connsiteY16" fmla="*/ 979688 h 1366462"/>
                  <a:gd name="connsiteX17" fmla="*/ 514696 w 528613"/>
                  <a:gd name="connsiteY17" fmla="*/ 1119883 h 1366462"/>
                  <a:gd name="connsiteX18" fmla="*/ 259807 w 528613"/>
                  <a:gd name="connsiteY18" fmla="*/ 1130525 h 1366462"/>
                  <a:gd name="connsiteX19" fmla="*/ 528613 w 528613"/>
                  <a:gd name="connsiteY19" fmla="*/ 1238219 h 1366462"/>
                  <a:gd name="connsiteX20" fmla="*/ 988 w 528613"/>
                  <a:gd name="connsiteY20" fmla="*/ 1366462 h 1366462"/>
                  <a:gd name="connsiteX21" fmla="*/ 988 w 528613"/>
                  <a:gd name="connsiteY21" fmla="*/ 0 h 1366462"/>
                  <a:gd name="connsiteX0" fmla="*/ 988 w 528613"/>
                  <a:gd name="connsiteY0" fmla="*/ 0 h 1366462"/>
                  <a:gd name="connsiteX1" fmla="*/ 124278 w 528613"/>
                  <a:gd name="connsiteY1" fmla="*/ 123290 h 1366462"/>
                  <a:gd name="connsiteX2" fmla="*/ 42085 w 528613"/>
                  <a:gd name="connsiteY2" fmla="*/ 123290 h 1366462"/>
                  <a:gd name="connsiteX3" fmla="*/ 155101 w 528613"/>
                  <a:gd name="connsiteY3" fmla="*/ 256854 h 1366462"/>
                  <a:gd name="connsiteX4" fmla="*/ 62633 w 528613"/>
                  <a:gd name="connsiteY4" fmla="*/ 256854 h 1366462"/>
                  <a:gd name="connsiteX5" fmla="*/ 185923 w 528613"/>
                  <a:gd name="connsiteY5" fmla="*/ 369870 h 1366462"/>
                  <a:gd name="connsiteX6" fmla="*/ 103730 w 528613"/>
                  <a:gd name="connsiteY6" fmla="*/ 380144 h 1366462"/>
                  <a:gd name="connsiteX7" fmla="*/ 257842 w 528613"/>
                  <a:gd name="connsiteY7" fmla="*/ 523982 h 1366462"/>
                  <a:gd name="connsiteX8" fmla="*/ 129231 w 528613"/>
                  <a:gd name="connsiteY8" fmla="*/ 518007 h 1366462"/>
                  <a:gd name="connsiteX9" fmla="*/ 309213 w 528613"/>
                  <a:gd name="connsiteY9" fmla="*/ 647272 h 1366462"/>
                  <a:gd name="connsiteX10" fmla="*/ 179947 w 528613"/>
                  <a:gd name="connsiteY10" fmla="*/ 654558 h 1366462"/>
                  <a:gd name="connsiteX11" fmla="*/ 350310 w 528613"/>
                  <a:gd name="connsiteY11" fmla="*/ 770562 h 1366462"/>
                  <a:gd name="connsiteX12" fmla="*/ 216746 w 528613"/>
                  <a:gd name="connsiteY12" fmla="*/ 760288 h 1366462"/>
                  <a:gd name="connsiteX13" fmla="*/ 381132 w 528613"/>
                  <a:gd name="connsiteY13" fmla="*/ 904126 h 1366462"/>
                  <a:gd name="connsiteX14" fmla="*/ 227020 w 528613"/>
                  <a:gd name="connsiteY14" fmla="*/ 852755 h 1366462"/>
                  <a:gd name="connsiteX15" fmla="*/ 473600 w 528613"/>
                  <a:gd name="connsiteY15" fmla="*/ 1027416 h 1366462"/>
                  <a:gd name="connsiteX16" fmla="*/ 282688 w 528613"/>
                  <a:gd name="connsiteY16" fmla="*/ 979688 h 1366462"/>
                  <a:gd name="connsiteX17" fmla="*/ 514696 w 528613"/>
                  <a:gd name="connsiteY17" fmla="*/ 1119883 h 1366462"/>
                  <a:gd name="connsiteX18" fmla="*/ 285308 w 528613"/>
                  <a:gd name="connsiteY18" fmla="*/ 1141454 h 1366462"/>
                  <a:gd name="connsiteX19" fmla="*/ 528613 w 528613"/>
                  <a:gd name="connsiteY19" fmla="*/ 1238219 h 1366462"/>
                  <a:gd name="connsiteX20" fmla="*/ 988 w 528613"/>
                  <a:gd name="connsiteY20" fmla="*/ 1366462 h 1366462"/>
                  <a:gd name="connsiteX21" fmla="*/ 988 w 528613"/>
                  <a:gd name="connsiteY21" fmla="*/ 0 h 1366462"/>
                  <a:gd name="connsiteX0" fmla="*/ 988 w 528613"/>
                  <a:gd name="connsiteY0" fmla="*/ 0 h 1366462"/>
                  <a:gd name="connsiteX1" fmla="*/ 124278 w 528613"/>
                  <a:gd name="connsiteY1" fmla="*/ 123290 h 1366462"/>
                  <a:gd name="connsiteX2" fmla="*/ 42085 w 528613"/>
                  <a:gd name="connsiteY2" fmla="*/ 123290 h 1366462"/>
                  <a:gd name="connsiteX3" fmla="*/ 155101 w 528613"/>
                  <a:gd name="connsiteY3" fmla="*/ 256854 h 1366462"/>
                  <a:gd name="connsiteX4" fmla="*/ 62633 w 528613"/>
                  <a:gd name="connsiteY4" fmla="*/ 256854 h 1366462"/>
                  <a:gd name="connsiteX5" fmla="*/ 185923 w 528613"/>
                  <a:gd name="connsiteY5" fmla="*/ 369870 h 1366462"/>
                  <a:gd name="connsiteX6" fmla="*/ 103730 w 528613"/>
                  <a:gd name="connsiteY6" fmla="*/ 380144 h 1366462"/>
                  <a:gd name="connsiteX7" fmla="*/ 257842 w 528613"/>
                  <a:gd name="connsiteY7" fmla="*/ 523982 h 1366462"/>
                  <a:gd name="connsiteX8" fmla="*/ 129231 w 528613"/>
                  <a:gd name="connsiteY8" fmla="*/ 518007 h 1366462"/>
                  <a:gd name="connsiteX9" fmla="*/ 309213 w 528613"/>
                  <a:gd name="connsiteY9" fmla="*/ 647272 h 1366462"/>
                  <a:gd name="connsiteX10" fmla="*/ 179947 w 528613"/>
                  <a:gd name="connsiteY10" fmla="*/ 654558 h 1366462"/>
                  <a:gd name="connsiteX11" fmla="*/ 350310 w 528613"/>
                  <a:gd name="connsiteY11" fmla="*/ 770562 h 1366462"/>
                  <a:gd name="connsiteX12" fmla="*/ 216746 w 528613"/>
                  <a:gd name="connsiteY12" fmla="*/ 760288 h 1366462"/>
                  <a:gd name="connsiteX13" fmla="*/ 381132 w 528613"/>
                  <a:gd name="connsiteY13" fmla="*/ 904126 h 1366462"/>
                  <a:gd name="connsiteX14" fmla="*/ 227020 w 528613"/>
                  <a:gd name="connsiteY14" fmla="*/ 852755 h 1366462"/>
                  <a:gd name="connsiteX15" fmla="*/ 473600 w 528613"/>
                  <a:gd name="connsiteY15" fmla="*/ 1027416 h 1366462"/>
                  <a:gd name="connsiteX16" fmla="*/ 264473 w 528613"/>
                  <a:gd name="connsiteY16" fmla="*/ 976045 h 1366462"/>
                  <a:gd name="connsiteX17" fmla="*/ 514696 w 528613"/>
                  <a:gd name="connsiteY17" fmla="*/ 1119883 h 1366462"/>
                  <a:gd name="connsiteX18" fmla="*/ 285308 w 528613"/>
                  <a:gd name="connsiteY18" fmla="*/ 1141454 h 1366462"/>
                  <a:gd name="connsiteX19" fmla="*/ 528613 w 528613"/>
                  <a:gd name="connsiteY19" fmla="*/ 1238219 h 1366462"/>
                  <a:gd name="connsiteX20" fmla="*/ 988 w 528613"/>
                  <a:gd name="connsiteY20" fmla="*/ 1366462 h 1366462"/>
                  <a:gd name="connsiteX21" fmla="*/ 988 w 528613"/>
                  <a:gd name="connsiteY21" fmla="*/ 0 h 1366462"/>
                  <a:gd name="connsiteX0" fmla="*/ 988 w 528613"/>
                  <a:gd name="connsiteY0" fmla="*/ 0 h 1366462"/>
                  <a:gd name="connsiteX1" fmla="*/ 124278 w 528613"/>
                  <a:gd name="connsiteY1" fmla="*/ 123290 h 1366462"/>
                  <a:gd name="connsiteX2" fmla="*/ 42085 w 528613"/>
                  <a:gd name="connsiteY2" fmla="*/ 123290 h 1366462"/>
                  <a:gd name="connsiteX3" fmla="*/ 155101 w 528613"/>
                  <a:gd name="connsiteY3" fmla="*/ 256854 h 1366462"/>
                  <a:gd name="connsiteX4" fmla="*/ 62633 w 528613"/>
                  <a:gd name="connsiteY4" fmla="*/ 256854 h 1366462"/>
                  <a:gd name="connsiteX5" fmla="*/ 185923 w 528613"/>
                  <a:gd name="connsiteY5" fmla="*/ 369870 h 1366462"/>
                  <a:gd name="connsiteX6" fmla="*/ 103730 w 528613"/>
                  <a:gd name="connsiteY6" fmla="*/ 380144 h 1366462"/>
                  <a:gd name="connsiteX7" fmla="*/ 257842 w 528613"/>
                  <a:gd name="connsiteY7" fmla="*/ 523982 h 1366462"/>
                  <a:gd name="connsiteX8" fmla="*/ 129231 w 528613"/>
                  <a:gd name="connsiteY8" fmla="*/ 518007 h 1366462"/>
                  <a:gd name="connsiteX9" fmla="*/ 309213 w 528613"/>
                  <a:gd name="connsiteY9" fmla="*/ 647272 h 1366462"/>
                  <a:gd name="connsiteX10" fmla="*/ 179947 w 528613"/>
                  <a:gd name="connsiteY10" fmla="*/ 654558 h 1366462"/>
                  <a:gd name="connsiteX11" fmla="*/ 350310 w 528613"/>
                  <a:gd name="connsiteY11" fmla="*/ 770562 h 1366462"/>
                  <a:gd name="connsiteX12" fmla="*/ 216746 w 528613"/>
                  <a:gd name="connsiteY12" fmla="*/ 760288 h 1366462"/>
                  <a:gd name="connsiteX13" fmla="*/ 381132 w 528613"/>
                  <a:gd name="connsiteY13" fmla="*/ 904126 h 1366462"/>
                  <a:gd name="connsiteX14" fmla="*/ 227020 w 528613"/>
                  <a:gd name="connsiteY14" fmla="*/ 852755 h 1366462"/>
                  <a:gd name="connsiteX15" fmla="*/ 473600 w 528613"/>
                  <a:gd name="connsiteY15" fmla="*/ 1027416 h 1366462"/>
                  <a:gd name="connsiteX16" fmla="*/ 249901 w 528613"/>
                  <a:gd name="connsiteY16" fmla="*/ 990618 h 1366462"/>
                  <a:gd name="connsiteX17" fmla="*/ 514696 w 528613"/>
                  <a:gd name="connsiteY17" fmla="*/ 1119883 h 1366462"/>
                  <a:gd name="connsiteX18" fmla="*/ 285308 w 528613"/>
                  <a:gd name="connsiteY18" fmla="*/ 1141454 h 1366462"/>
                  <a:gd name="connsiteX19" fmla="*/ 528613 w 528613"/>
                  <a:gd name="connsiteY19" fmla="*/ 1238219 h 1366462"/>
                  <a:gd name="connsiteX20" fmla="*/ 988 w 528613"/>
                  <a:gd name="connsiteY20" fmla="*/ 1366462 h 1366462"/>
                  <a:gd name="connsiteX21" fmla="*/ 988 w 528613"/>
                  <a:gd name="connsiteY21" fmla="*/ 0 h 1366462"/>
                  <a:gd name="connsiteX0" fmla="*/ 988 w 528613"/>
                  <a:gd name="connsiteY0" fmla="*/ 0 h 1366462"/>
                  <a:gd name="connsiteX1" fmla="*/ 124278 w 528613"/>
                  <a:gd name="connsiteY1" fmla="*/ 123290 h 1366462"/>
                  <a:gd name="connsiteX2" fmla="*/ 42085 w 528613"/>
                  <a:gd name="connsiteY2" fmla="*/ 123290 h 1366462"/>
                  <a:gd name="connsiteX3" fmla="*/ 155101 w 528613"/>
                  <a:gd name="connsiteY3" fmla="*/ 256854 h 1366462"/>
                  <a:gd name="connsiteX4" fmla="*/ 62633 w 528613"/>
                  <a:gd name="connsiteY4" fmla="*/ 256854 h 1366462"/>
                  <a:gd name="connsiteX5" fmla="*/ 185923 w 528613"/>
                  <a:gd name="connsiteY5" fmla="*/ 369870 h 1366462"/>
                  <a:gd name="connsiteX6" fmla="*/ 103730 w 528613"/>
                  <a:gd name="connsiteY6" fmla="*/ 380144 h 1366462"/>
                  <a:gd name="connsiteX7" fmla="*/ 257842 w 528613"/>
                  <a:gd name="connsiteY7" fmla="*/ 523982 h 1366462"/>
                  <a:gd name="connsiteX8" fmla="*/ 129231 w 528613"/>
                  <a:gd name="connsiteY8" fmla="*/ 518007 h 1366462"/>
                  <a:gd name="connsiteX9" fmla="*/ 309213 w 528613"/>
                  <a:gd name="connsiteY9" fmla="*/ 647272 h 1366462"/>
                  <a:gd name="connsiteX10" fmla="*/ 179947 w 528613"/>
                  <a:gd name="connsiteY10" fmla="*/ 654558 h 1366462"/>
                  <a:gd name="connsiteX11" fmla="*/ 350310 w 528613"/>
                  <a:gd name="connsiteY11" fmla="*/ 770562 h 1366462"/>
                  <a:gd name="connsiteX12" fmla="*/ 216746 w 528613"/>
                  <a:gd name="connsiteY12" fmla="*/ 760288 h 1366462"/>
                  <a:gd name="connsiteX13" fmla="*/ 381132 w 528613"/>
                  <a:gd name="connsiteY13" fmla="*/ 904126 h 1366462"/>
                  <a:gd name="connsiteX14" fmla="*/ 227020 w 528613"/>
                  <a:gd name="connsiteY14" fmla="*/ 852755 h 1366462"/>
                  <a:gd name="connsiteX15" fmla="*/ 473600 w 528613"/>
                  <a:gd name="connsiteY15" fmla="*/ 1027416 h 1366462"/>
                  <a:gd name="connsiteX16" fmla="*/ 249901 w 528613"/>
                  <a:gd name="connsiteY16" fmla="*/ 990618 h 1366462"/>
                  <a:gd name="connsiteX17" fmla="*/ 489195 w 528613"/>
                  <a:gd name="connsiteY17" fmla="*/ 1127170 h 1366462"/>
                  <a:gd name="connsiteX18" fmla="*/ 285308 w 528613"/>
                  <a:gd name="connsiteY18" fmla="*/ 1141454 h 1366462"/>
                  <a:gd name="connsiteX19" fmla="*/ 528613 w 528613"/>
                  <a:gd name="connsiteY19" fmla="*/ 1238219 h 1366462"/>
                  <a:gd name="connsiteX20" fmla="*/ 988 w 528613"/>
                  <a:gd name="connsiteY20" fmla="*/ 1366462 h 1366462"/>
                  <a:gd name="connsiteX21" fmla="*/ 988 w 528613"/>
                  <a:gd name="connsiteY21" fmla="*/ 0 h 1366462"/>
                  <a:gd name="connsiteX0" fmla="*/ 988 w 579616"/>
                  <a:gd name="connsiteY0" fmla="*/ 0 h 1366462"/>
                  <a:gd name="connsiteX1" fmla="*/ 124278 w 579616"/>
                  <a:gd name="connsiteY1" fmla="*/ 123290 h 1366462"/>
                  <a:gd name="connsiteX2" fmla="*/ 42085 w 579616"/>
                  <a:gd name="connsiteY2" fmla="*/ 123290 h 1366462"/>
                  <a:gd name="connsiteX3" fmla="*/ 155101 w 579616"/>
                  <a:gd name="connsiteY3" fmla="*/ 256854 h 1366462"/>
                  <a:gd name="connsiteX4" fmla="*/ 62633 w 579616"/>
                  <a:gd name="connsiteY4" fmla="*/ 256854 h 1366462"/>
                  <a:gd name="connsiteX5" fmla="*/ 185923 w 579616"/>
                  <a:gd name="connsiteY5" fmla="*/ 369870 h 1366462"/>
                  <a:gd name="connsiteX6" fmla="*/ 103730 w 579616"/>
                  <a:gd name="connsiteY6" fmla="*/ 380144 h 1366462"/>
                  <a:gd name="connsiteX7" fmla="*/ 257842 w 579616"/>
                  <a:gd name="connsiteY7" fmla="*/ 523982 h 1366462"/>
                  <a:gd name="connsiteX8" fmla="*/ 129231 w 579616"/>
                  <a:gd name="connsiteY8" fmla="*/ 518007 h 1366462"/>
                  <a:gd name="connsiteX9" fmla="*/ 309213 w 579616"/>
                  <a:gd name="connsiteY9" fmla="*/ 647272 h 1366462"/>
                  <a:gd name="connsiteX10" fmla="*/ 179947 w 579616"/>
                  <a:gd name="connsiteY10" fmla="*/ 654558 h 1366462"/>
                  <a:gd name="connsiteX11" fmla="*/ 350310 w 579616"/>
                  <a:gd name="connsiteY11" fmla="*/ 770562 h 1366462"/>
                  <a:gd name="connsiteX12" fmla="*/ 216746 w 579616"/>
                  <a:gd name="connsiteY12" fmla="*/ 760288 h 1366462"/>
                  <a:gd name="connsiteX13" fmla="*/ 381132 w 579616"/>
                  <a:gd name="connsiteY13" fmla="*/ 904126 h 1366462"/>
                  <a:gd name="connsiteX14" fmla="*/ 227020 w 579616"/>
                  <a:gd name="connsiteY14" fmla="*/ 852755 h 1366462"/>
                  <a:gd name="connsiteX15" fmla="*/ 473600 w 579616"/>
                  <a:gd name="connsiteY15" fmla="*/ 1027416 h 1366462"/>
                  <a:gd name="connsiteX16" fmla="*/ 249901 w 579616"/>
                  <a:gd name="connsiteY16" fmla="*/ 990618 h 1366462"/>
                  <a:gd name="connsiteX17" fmla="*/ 489195 w 579616"/>
                  <a:gd name="connsiteY17" fmla="*/ 1127170 h 1366462"/>
                  <a:gd name="connsiteX18" fmla="*/ 285308 w 579616"/>
                  <a:gd name="connsiteY18" fmla="*/ 1141454 h 1366462"/>
                  <a:gd name="connsiteX19" fmla="*/ 579616 w 579616"/>
                  <a:gd name="connsiteY19" fmla="*/ 1241862 h 1366462"/>
                  <a:gd name="connsiteX20" fmla="*/ 988 w 579616"/>
                  <a:gd name="connsiteY20" fmla="*/ 1366462 h 1366462"/>
                  <a:gd name="connsiteX21" fmla="*/ 988 w 579616"/>
                  <a:gd name="connsiteY21" fmla="*/ 0 h 1366462"/>
                  <a:gd name="connsiteX0" fmla="*/ 988 w 601474"/>
                  <a:gd name="connsiteY0" fmla="*/ 0 h 1366462"/>
                  <a:gd name="connsiteX1" fmla="*/ 124278 w 601474"/>
                  <a:gd name="connsiteY1" fmla="*/ 123290 h 1366462"/>
                  <a:gd name="connsiteX2" fmla="*/ 42085 w 601474"/>
                  <a:gd name="connsiteY2" fmla="*/ 123290 h 1366462"/>
                  <a:gd name="connsiteX3" fmla="*/ 155101 w 601474"/>
                  <a:gd name="connsiteY3" fmla="*/ 256854 h 1366462"/>
                  <a:gd name="connsiteX4" fmla="*/ 62633 w 601474"/>
                  <a:gd name="connsiteY4" fmla="*/ 256854 h 1366462"/>
                  <a:gd name="connsiteX5" fmla="*/ 185923 w 601474"/>
                  <a:gd name="connsiteY5" fmla="*/ 369870 h 1366462"/>
                  <a:gd name="connsiteX6" fmla="*/ 103730 w 601474"/>
                  <a:gd name="connsiteY6" fmla="*/ 380144 h 1366462"/>
                  <a:gd name="connsiteX7" fmla="*/ 257842 w 601474"/>
                  <a:gd name="connsiteY7" fmla="*/ 523982 h 1366462"/>
                  <a:gd name="connsiteX8" fmla="*/ 129231 w 601474"/>
                  <a:gd name="connsiteY8" fmla="*/ 518007 h 1366462"/>
                  <a:gd name="connsiteX9" fmla="*/ 309213 w 601474"/>
                  <a:gd name="connsiteY9" fmla="*/ 647272 h 1366462"/>
                  <a:gd name="connsiteX10" fmla="*/ 179947 w 601474"/>
                  <a:gd name="connsiteY10" fmla="*/ 654558 h 1366462"/>
                  <a:gd name="connsiteX11" fmla="*/ 350310 w 601474"/>
                  <a:gd name="connsiteY11" fmla="*/ 770562 h 1366462"/>
                  <a:gd name="connsiteX12" fmla="*/ 216746 w 601474"/>
                  <a:gd name="connsiteY12" fmla="*/ 760288 h 1366462"/>
                  <a:gd name="connsiteX13" fmla="*/ 381132 w 601474"/>
                  <a:gd name="connsiteY13" fmla="*/ 904126 h 1366462"/>
                  <a:gd name="connsiteX14" fmla="*/ 227020 w 601474"/>
                  <a:gd name="connsiteY14" fmla="*/ 852755 h 1366462"/>
                  <a:gd name="connsiteX15" fmla="*/ 473600 w 601474"/>
                  <a:gd name="connsiteY15" fmla="*/ 1027416 h 1366462"/>
                  <a:gd name="connsiteX16" fmla="*/ 249901 w 601474"/>
                  <a:gd name="connsiteY16" fmla="*/ 990618 h 1366462"/>
                  <a:gd name="connsiteX17" fmla="*/ 489195 w 601474"/>
                  <a:gd name="connsiteY17" fmla="*/ 1127170 h 1366462"/>
                  <a:gd name="connsiteX18" fmla="*/ 285308 w 601474"/>
                  <a:gd name="connsiteY18" fmla="*/ 1141454 h 1366462"/>
                  <a:gd name="connsiteX19" fmla="*/ 601474 w 601474"/>
                  <a:gd name="connsiteY19" fmla="*/ 1256435 h 1366462"/>
                  <a:gd name="connsiteX20" fmla="*/ 988 w 601474"/>
                  <a:gd name="connsiteY20" fmla="*/ 1366462 h 1366462"/>
                  <a:gd name="connsiteX21" fmla="*/ 988 w 601474"/>
                  <a:gd name="connsiteY21" fmla="*/ 0 h 1366462"/>
                  <a:gd name="connsiteX0" fmla="*/ 988 w 601474"/>
                  <a:gd name="connsiteY0" fmla="*/ 0 h 1366462"/>
                  <a:gd name="connsiteX1" fmla="*/ 124278 w 601474"/>
                  <a:gd name="connsiteY1" fmla="*/ 123290 h 1366462"/>
                  <a:gd name="connsiteX2" fmla="*/ 42085 w 601474"/>
                  <a:gd name="connsiteY2" fmla="*/ 123290 h 1366462"/>
                  <a:gd name="connsiteX3" fmla="*/ 155101 w 601474"/>
                  <a:gd name="connsiteY3" fmla="*/ 256854 h 1366462"/>
                  <a:gd name="connsiteX4" fmla="*/ 62633 w 601474"/>
                  <a:gd name="connsiteY4" fmla="*/ 256854 h 1366462"/>
                  <a:gd name="connsiteX5" fmla="*/ 185923 w 601474"/>
                  <a:gd name="connsiteY5" fmla="*/ 369870 h 1366462"/>
                  <a:gd name="connsiteX6" fmla="*/ 103730 w 601474"/>
                  <a:gd name="connsiteY6" fmla="*/ 380144 h 1366462"/>
                  <a:gd name="connsiteX7" fmla="*/ 257842 w 601474"/>
                  <a:gd name="connsiteY7" fmla="*/ 523982 h 1366462"/>
                  <a:gd name="connsiteX8" fmla="*/ 129231 w 601474"/>
                  <a:gd name="connsiteY8" fmla="*/ 518007 h 1366462"/>
                  <a:gd name="connsiteX9" fmla="*/ 309213 w 601474"/>
                  <a:gd name="connsiteY9" fmla="*/ 647272 h 1366462"/>
                  <a:gd name="connsiteX10" fmla="*/ 179947 w 601474"/>
                  <a:gd name="connsiteY10" fmla="*/ 654558 h 1366462"/>
                  <a:gd name="connsiteX11" fmla="*/ 350310 w 601474"/>
                  <a:gd name="connsiteY11" fmla="*/ 770562 h 1366462"/>
                  <a:gd name="connsiteX12" fmla="*/ 216746 w 601474"/>
                  <a:gd name="connsiteY12" fmla="*/ 760288 h 1366462"/>
                  <a:gd name="connsiteX13" fmla="*/ 381132 w 601474"/>
                  <a:gd name="connsiteY13" fmla="*/ 904126 h 1366462"/>
                  <a:gd name="connsiteX14" fmla="*/ 227020 w 601474"/>
                  <a:gd name="connsiteY14" fmla="*/ 852755 h 1366462"/>
                  <a:gd name="connsiteX15" fmla="*/ 433526 w 601474"/>
                  <a:gd name="connsiteY15" fmla="*/ 1012844 h 1366462"/>
                  <a:gd name="connsiteX16" fmla="*/ 249901 w 601474"/>
                  <a:gd name="connsiteY16" fmla="*/ 990618 h 1366462"/>
                  <a:gd name="connsiteX17" fmla="*/ 489195 w 601474"/>
                  <a:gd name="connsiteY17" fmla="*/ 1127170 h 1366462"/>
                  <a:gd name="connsiteX18" fmla="*/ 285308 w 601474"/>
                  <a:gd name="connsiteY18" fmla="*/ 1141454 h 1366462"/>
                  <a:gd name="connsiteX19" fmla="*/ 601474 w 601474"/>
                  <a:gd name="connsiteY19" fmla="*/ 1256435 h 1366462"/>
                  <a:gd name="connsiteX20" fmla="*/ 988 w 601474"/>
                  <a:gd name="connsiteY20" fmla="*/ 1366462 h 1366462"/>
                  <a:gd name="connsiteX21" fmla="*/ 988 w 601474"/>
                  <a:gd name="connsiteY21" fmla="*/ 0 h 1366462"/>
                  <a:gd name="connsiteX0" fmla="*/ 988 w 601474"/>
                  <a:gd name="connsiteY0" fmla="*/ 0 h 1366462"/>
                  <a:gd name="connsiteX1" fmla="*/ 124278 w 601474"/>
                  <a:gd name="connsiteY1" fmla="*/ 123290 h 1366462"/>
                  <a:gd name="connsiteX2" fmla="*/ 42085 w 601474"/>
                  <a:gd name="connsiteY2" fmla="*/ 123290 h 1366462"/>
                  <a:gd name="connsiteX3" fmla="*/ 155101 w 601474"/>
                  <a:gd name="connsiteY3" fmla="*/ 256854 h 1366462"/>
                  <a:gd name="connsiteX4" fmla="*/ 62633 w 601474"/>
                  <a:gd name="connsiteY4" fmla="*/ 256854 h 1366462"/>
                  <a:gd name="connsiteX5" fmla="*/ 185923 w 601474"/>
                  <a:gd name="connsiteY5" fmla="*/ 369870 h 1366462"/>
                  <a:gd name="connsiteX6" fmla="*/ 103730 w 601474"/>
                  <a:gd name="connsiteY6" fmla="*/ 380144 h 1366462"/>
                  <a:gd name="connsiteX7" fmla="*/ 257842 w 601474"/>
                  <a:gd name="connsiteY7" fmla="*/ 523982 h 1366462"/>
                  <a:gd name="connsiteX8" fmla="*/ 129231 w 601474"/>
                  <a:gd name="connsiteY8" fmla="*/ 518007 h 1366462"/>
                  <a:gd name="connsiteX9" fmla="*/ 309213 w 601474"/>
                  <a:gd name="connsiteY9" fmla="*/ 647272 h 1366462"/>
                  <a:gd name="connsiteX10" fmla="*/ 179947 w 601474"/>
                  <a:gd name="connsiteY10" fmla="*/ 654558 h 1366462"/>
                  <a:gd name="connsiteX11" fmla="*/ 350310 w 601474"/>
                  <a:gd name="connsiteY11" fmla="*/ 770562 h 1366462"/>
                  <a:gd name="connsiteX12" fmla="*/ 216746 w 601474"/>
                  <a:gd name="connsiteY12" fmla="*/ 760288 h 1366462"/>
                  <a:gd name="connsiteX13" fmla="*/ 355631 w 601474"/>
                  <a:gd name="connsiteY13" fmla="*/ 885911 h 1366462"/>
                  <a:gd name="connsiteX14" fmla="*/ 227020 w 601474"/>
                  <a:gd name="connsiteY14" fmla="*/ 852755 h 1366462"/>
                  <a:gd name="connsiteX15" fmla="*/ 433526 w 601474"/>
                  <a:gd name="connsiteY15" fmla="*/ 1012844 h 1366462"/>
                  <a:gd name="connsiteX16" fmla="*/ 249901 w 601474"/>
                  <a:gd name="connsiteY16" fmla="*/ 990618 h 1366462"/>
                  <a:gd name="connsiteX17" fmla="*/ 489195 w 601474"/>
                  <a:gd name="connsiteY17" fmla="*/ 1127170 h 1366462"/>
                  <a:gd name="connsiteX18" fmla="*/ 285308 w 601474"/>
                  <a:gd name="connsiteY18" fmla="*/ 1141454 h 1366462"/>
                  <a:gd name="connsiteX19" fmla="*/ 601474 w 601474"/>
                  <a:gd name="connsiteY19" fmla="*/ 1256435 h 1366462"/>
                  <a:gd name="connsiteX20" fmla="*/ 988 w 601474"/>
                  <a:gd name="connsiteY20" fmla="*/ 1366462 h 1366462"/>
                  <a:gd name="connsiteX21" fmla="*/ 988 w 601474"/>
                  <a:gd name="connsiteY21" fmla="*/ 0 h 1366462"/>
                  <a:gd name="connsiteX0" fmla="*/ 988 w 601474"/>
                  <a:gd name="connsiteY0" fmla="*/ 0 h 1366462"/>
                  <a:gd name="connsiteX1" fmla="*/ 124278 w 601474"/>
                  <a:gd name="connsiteY1" fmla="*/ 123290 h 1366462"/>
                  <a:gd name="connsiteX2" fmla="*/ 42085 w 601474"/>
                  <a:gd name="connsiteY2" fmla="*/ 123290 h 1366462"/>
                  <a:gd name="connsiteX3" fmla="*/ 155101 w 601474"/>
                  <a:gd name="connsiteY3" fmla="*/ 256854 h 1366462"/>
                  <a:gd name="connsiteX4" fmla="*/ 62633 w 601474"/>
                  <a:gd name="connsiteY4" fmla="*/ 256854 h 1366462"/>
                  <a:gd name="connsiteX5" fmla="*/ 185923 w 601474"/>
                  <a:gd name="connsiteY5" fmla="*/ 369870 h 1366462"/>
                  <a:gd name="connsiteX6" fmla="*/ 103730 w 601474"/>
                  <a:gd name="connsiteY6" fmla="*/ 380144 h 1366462"/>
                  <a:gd name="connsiteX7" fmla="*/ 257842 w 601474"/>
                  <a:gd name="connsiteY7" fmla="*/ 523982 h 1366462"/>
                  <a:gd name="connsiteX8" fmla="*/ 129231 w 601474"/>
                  <a:gd name="connsiteY8" fmla="*/ 518007 h 1366462"/>
                  <a:gd name="connsiteX9" fmla="*/ 309213 w 601474"/>
                  <a:gd name="connsiteY9" fmla="*/ 647272 h 1366462"/>
                  <a:gd name="connsiteX10" fmla="*/ 179947 w 601474"/>
                  <a:gd name="connsiteY10" fmla="*/ 654558 h 1366462"/>
                  <a:gd name="connsiteX11" fmla="*/ 350310 w 601474"/>
                  <a:gd name="connsiteY11" fmla="*/ 770562 h 1366462"/>
                  <a:gd name="connsiteX12" fmla="*/ 216746 w 601474"/>
                  <a:gd name="connsiteY12" fmla="*/ 760288 h 1366462"/>
                  <a:gd name="connsiteX13" fmla="*/ 355631 w 601474"/>
                  <a:gd name="connsiteY13" fmla="*/ 885911 h 1366462"/>
                  <a:gd name="connsiteX14" fmla="*/ 223377 w 601474"/>
                  <a:gd name="connsiteY14" fmla="*/ 867328 h 1366462"/>
                  <a:gd name="connsiteX15" fmla="*/ 433526 w 601474"/>
                  <a:gd name="connsiteY15" fmla="*/ 1012844 h 1366462"/>
                  <a:gd name="connsiteX16" fmla="*/ 249901 w 601474"/>
                  <a:gd name="connsiteY16" fmla="*/ 990618 h 1366462"/>
                  <a:gd name="connsiteX17" fmla="*/ 489195 w 601474"/>
                  <a:gd name="connsiteY17" fmla="*/ 1127170 h 1366462"/>
                  <a:gd name="connsiteX18" fmla="*/ 285308 w 601474"/>
                  <a:gd name="connsiteY18" fmla="*/ 1141454 h 1366462"/>
                  <a:gd name="connsiteX19" fmla="*/ 601474 w 601474"/>
                  <a:gd name="connsiteY19" fmla="*/ 1256435 h 1366462"/>
                  <a:gd name="connsiteX20" fmla="*/ 988 w 601474"/>
                  <a:gd name="connsiteY20" fmla="*/ 1366462 h 1366462"/>
                  <a:gd name="connsiteX21" fmla="*/ 988 w 601474"/>
                  <a:gd name="connsiteY21" fmla="*/ 0 h 1366462"/>
                  <a:gd name="connsiteX0" fmla="*/ 988 w 601474"/>
                  <a:gd name="connsiteY0" fmla="*/ 0 h 1366462"/>
                  <a:gd name="connsiteX1" fmla="*/ 124278 w 601474"/>
                  <a:gd name="connsiteY1" fmla="*/ 123290 h 1366462"/>
                  <a:gd name="connsiteX2" fmla="*/ 42085 w 601474"/>
                  <a:gd name="connsiteY2" fmla="*/ 123290 h 1366462"/>
                  <a:gd name="connsiteX3" fmla="*/ 155101 w 601474"/>
                  <a:gd name="connsiteY3" fmla="*/ 256854 h 1366462"/>
                  <a:gd name="connsiteX4" fmla="*/ 62633 w 601474"/>
                  <a:gd name="connsiteY4" fmla="*/ 256854 h 1366462"/>
                  <a:gd name="connsiteX5" fmla="*/ 185923 w 601474"/>
                  <a:gd name="connsiteY5" fmla="*/ 369870 h 1366462"/>
                  <a:gd name="connsiteX6" fmla="*/ 103730 w 601474"/>
                  <a:gd name="connsiteY6" fmla="*/ 380144 h 1366462"/>
                  <a:gd name="connsiteX7" fmla="*/ 257842 w 601474"/>
                  <a:gd name="connsiteY7" fmla="*/ 523982 h 1366462"/>
                  <a:gd name="connsiteX8" fmla="*/ 129231 w 601474"/>
                  <a:gd name="connsiteY8" fmla="*/ 518007 h 1366462"/>
                  <a:gd name="connsiteX9" fmla="*/ 309213 w 601474"/>
                  <a:gd name="connsiteY9" fmla="*/ 647272 h 1366462"/>
                  <a:gd name="connsiteX10" fmla="*/ 179947 w 601474"/>
                  <a:gd name="connsiteY10" fmla="*/ 654558 h 1366462"/>
                  <a:gd name="connsiteX11" fmla="*/ 339381 w 601474"/>
                  <a:gd name="connsiteY11" fmla="*/ 763276 h 1366462"/>
                  <a:gd name="connsiteX12" fmla="*/ 216746 w 601474"/>
                  <a:gd name="connsiteY12" fmla="*/ 760288 h 1366462"/>
                  <a:gd name="connsiteX13" fmla="*/ 355631 w 601474"/>
                  <a:gd name="connsiteY13" fmla="*/ 885911 h 1366462"/>
                  <a:gd name="connsiteX14" fmla="*/ 223377 w 601474"/>
                  <a:gd name="connsiteY14" fmla="*/ 867328 h 1366462"/>
                  <a:gd name="connsiteX15" fmla="*/ 433526 w 601474"/>
                  <a:gd name="connsiteY15" fmla="*/ 1012844 h 1366462"/>
                  <a:gd name="connsiteX16" fmla="*/ 249901 w 601474"/>
                  <a:gd name="connsiteY16" fmla="*/ 990618 h 1366462"/>
                  <a:gd name="connsiteX17" fmla="*/ 489195 w 601474"/>
                  <a:gd name="connsiteY17" fmla="*/ 1127170 h 1366462"/>
                  <a:gd name="connsiteX18" fmla="*/ 285308 w 601474"/>
                  <a:gd name="connsiteY18" fmla="*/ 1141454 h 1366462"/>
                  <a:gd name="connsiteX19" fmla="*/ 601474 w 601474"/>
                  <a:gd name="connsiteY19" fmla="*/ 1256435 h 1366462"/>
                  <a:gd name="connsiteX20" fmla="*/ 988 w 601474"/>
                  <a:gd name="connsiteY20" fmla="*/ 1366462 h 1366462"/>
                  <a:gd name="connsiteX21" fmla="*/ 988 w 601474"/>
                  <a:gd name="connsiteY21" fmla="*/ 0 h 1366462"/>
                  <a:gd name="connsiteX0" fmla="*/ 988 w 601474"/>
                  <a:gd name="connsiteY0" fmla="*/ 0 h 1366462"/>
                  <a:gd name="connsiteX1" fmla="*/ 124278 w 601474"/>
                  <a:gd name="connsiteY1" fmla="*/ 123290 h 1366462"/>
                  <a:gd name="connsiteX2" fmla="*/ 42085 w 601474"/>
                  <a:gd name="connsiteY2" fmla="*/ 123290 h 1366462"/>
                  <a:gd name="connsiteX3" fmla="*/ 155101 w 601474"/>
                  <a:gd name="connsiteY3" fmla="*/ 256854 h 1366462"/>
                  <a:gd name="connsiteX4" fmla="*/ 62633 w 601474"/>
                  <a:gd name="connsiteY4" fmla="*/ 256854 h 1366462"/>
                  <a:gd name="connsiteX5" fmla="*/ 185923 w 601474"/>
                  <a:gd name="connsiteY5" fmla="*/ 369870 h 1366462"/>
                  <a:gd name="connsiteX6" fmla="*/ 103730 w 601474"/>
                  <a:gd name="connsiteY6" fmla="*/ 380144 h 1366462"/>
                  <a:gd name="connsiteX7" fmla="*/ 257842 w 601474"/>
                  <a:gd name="connsiteY7" fmla="*/ 523982 h 1366462"/>
                  <a:gd name="connsiteX8" fmla="*/ 129231 w 601474"/>
                  <a:gd name="connsiteY8" fmla="*/ 518007 h 1366462"/>
                  <a:gd name="connsiteX9" fmla="*/ 298284 w 601474"/>
                  <a:gd name="connsiteY9" fmla="*/ 639986 h 1366462"/>
                  <a:gd name="connsiteX10" fmla="*/ 179947 w 601474"/>
                  <a:gd name="connsiteY10" fmla="*/ 654558 h 1366462"/>
                  <a:gd name="connsiteX11" fmla="*/ 339381 w 601474"/>
                  <a:gd name="connsiteY11" fmla="*/ 763276 h 1366462"/>
                  <a:gd name="connsiteX12" fmla="*/ 216746 w 601474"/>
                  <a:gd name="connsiteY12" fmla="*/ 760288 h 1366462"/>
                  <a:gd name="connsiteX13" fmla="*/ 355631 w 601474"/>
                  <a:gd name="connsiteY13" fmla="*/ 885911 h 1366462"/>
                  <a:gd name="connsiteX14" fmla="*/ 223377 w 601474"/>
                  <a:gd name="connsiteY14" fmla="*/ 867328 h 1366462"/>
                  <a:gd name="connsiteX15" fmla="*/ 433526 w 601474"/>
                  <a:gd name="connsiteY15" fmla="*/ 1012844 h 1366462"/>
                  <a:gd name="connsiteX16" fmla="*/ 249901 w 601474"/>
                  <a:gd name="connsiteY16" fmla="*/ 990618 h 1366462"/>
                  <a:gd name="connsiteX17" fmla="*/ 489195 w 601474"/>
                  <a:gd name="connsiteY17" fmla="*/ 1127170 h 1366462"/>
                  <a:gd name="connsiteX18" fmla="*/ 285308 w 601474"/>
                  <a:gd name="connsiteY18" fmla="*/ 1141454 h 1366462"/>
                  <a:gd name="connsiteX19" fmla="*/ 601474 w 601474"/>
                  <a:gd name="connsiteY19" fmla="*/ 1256435 h 1366462"/>
                  <a:gd name="connsiteX20" fmla="*/ 988 w 601474"/>
                  <a:gd name="connsiteY20" fmla="*/ 1366462 h 1366462"/>
                  <a:gd name="connsiteX21" fmla="*/ 988 w 601474"/>
                  <a:gd name="connsiteY21" fmla="*/ 0 h 1366462"/>
                  <a:gd name="connsiteX0" fmla="*/ 988 w 601474"/>
                  <a:gd name="connsiteY0" fmla="*/ 0 h 1366462"/>
                  <a:gd name="connsiteX1" fmla="*/ 124278 w 601474"/>
                  <a:gd name="connsiteY1" fmla="*/ 123290 h 1366462"/>
                  <a:gd name="connsiteX2" fmla="*/ 42085 w 601474"/>
                  <a:gd name="connsiteY2" fmla="*/ 123290 h 1366462"/>
                  <a:gd name="connsiteX3" fmla="*/ 155101 w 601474"/>
                  <a:gd name="connsiteY3" fmla="*/ 256854 h 1366462"/>
                  <a:gd name="connsiteX4" fmla="*/ 62633 w 601474"/>
                  <a:gd name="connsiteY4" fmla="*/ 256854 h 1366462"/>
                  <a:gd name="connsiteX5" fmla="*/ 185923 w 601474"/>
                  <a:gd name="connsiteY5" fmla="*/ 369870 h 1366462"/>
                  <a:gd name="connsiteX6" fmla="*/ 103730 w 601474"/>
                  <a:gd name="connsiteY6" fmla="*/ 380144 h 1366462"/>
                  <a:gd name="connsiteX7" fmla="*/ 257842 w 601474"/>
                  <a:gd name="connsiteY7" fmla="*/ 523982 h 1366462"/>
                  <a:gd name="connsiteX8" fmla="*/ 140160 w 601474"/>
                  <a:gd name="connsiteY8" fmla="*/ 521650 h 1366462"/>
                  <a:gd name="connsiteX9" fmla="*/ 298284 w 601474"/>
                  <a:gd name="connsiteY9" fmla="*/ 639986 h 1366462"/>
                  <a:gd name="connsiteX10" fmla="*/ 179947 w 601474"/>
                  <a:gd name="connsiteY10" fmla="*/ 654558 h 1366462"/>
                  <a:gd name="connsiteX11" fmla="*/ 339381 w 601474"/>
                  <a:gd name="connsiteY11" fmla="*/ 763276 h 1366462"/>
                  <a:gd name="connsiteX12" fmla="*/ 216746 w 601474"/>
                  <a:gd name="connsiteY12" fmla="*/ 760288 h 1366462"/>
                  <a:gd name="connsiteX13" fmla="*/ 355631 w 601474"/>
                  <a:gd name="connsiteY13" fmla="*/ 885911 h 1366462"/>
                  <a:gd name="connsiteX14" fmla="*/ 223377 w 601474"/>
                  <a:gd name="connsiteY14" fmla="*/ 867328 h 1366462"/>
                  <a:gd name="connsiteX15" fmla="*/ 433526 w 601474"/>
                  <a:gd name="connsiteY15" fmla="*/ 1012844 h 1366462"/>
                  <a:gd name="connsiteX16" fmla="*/ 249901 w 601474"/>
                  <a:gd name="connsiteY16" fmla="*/ 990618 h 1366462"/>
                  <a:gd name="connsiteX17" fmla="*/ 489195 w 601474"/>
                  <a:gd name="connsiteY17" fmla="*/ 1127170 h 1366462"/>
                  <a:gd name="connsiteX18" fmla="*/ 285308 w 601474"/>
                  <a:gd name="connsiteY18" fmla="*/ 1141454 h 1366462"/>
                  <a:gd name="connsiteX19" fmla="*/ 601474 w 601474"/>
                  <a:gd name="connsiteY19" fmla="*/ 1256435 h 1366462"/>
                  <a:gd name="connsiteX20" fmla="*/ 988 w 601474"/>
                  <a:gd name="connsiteY20" fmla="*/ 1366462 h 1366462"/>
                  <a:gd name="connsiteX21" fmla="*/ 988 w 601474"/>
                  <a:gd name="connsiteY21" fmla="*/ 0 h 1366462"/>
                  <a:gd name="connsiteX0" fmla="*/ 988 w 601474"/>
                  <a:gd name="connsiteY0" fmla="*/ 0 h 1366462"/>
                  <a:gd name="connsiteX1" fmla="*/ 124278 w 601474"/>
                  <a:gd name="connsiteY1" fmla="*/ 123290 h 1366462"/>
                  <a:gd name="connsiteX2" fmla="*/ 42085 w 601474"/>
                  <a:gd name="connsiteY2" fmla="*/ 123290 h 1366462"/>
                  <a:gd name="connsiteX3" fmla="*/ 155101 w 601474"/>
                  <a:gd name="connsiteY3" fmla="*/ 256854 h 1366462"/>
                  <a:gd name="connsiteX4" fmla="*/ 62633 w 601474"/>
                  <a:gd name="connsiteY4" fmla="*/ 256854 h 1366462"/>
                  <a:gd name="connsiteX5" fmla="*/ 185923 w 601474"/>
                  <a:gd name="connsiteY5" fmla="*/ 369870 h 1366462"/>
                  <a:gd name="connsiteX6" fmla="*/ 103730 w 601474"/>
                  <a:gd name="connsiteY6" fmla="*/ 380144 h 1366462"/>
                  <a:gd name="connsiteX7" fmla="*/ 257842 w 601474"/>
                  <a:gd name="connsiteY7" fmla="*/ 523982 h 1366462"/>
                  <a:gd name="connsiteX8" fmla="*/ 140160 w 601474"/>
                  <a:gd name="connsiteY8" fmla="*/ 521650 h 1366462"/>
                  <a:gd name="connsiteX9" fmla="*/ 298284 w 601474"/>
                  <a:gd name="connsiteY9" fmla="*/ 639986 h 1366462"/>
                  <a:gd name="connsiteX10" fmla="*/ 179947 w 601474"/>
                  <a:gd name="connsiteY10" fmla="*/ 654558 h 1366462"/>
                  <a:gd name="connsiteX11" fmla="*/ 339381 w 601474"/>
                  <a:gd name="connsiteY11" fmla="*/ 763276 h 1366462"/>
                  <a:gd name="connsiteX12" fmla="*/ 216746 w 601474"/>
                  <a:gd name="connsiteY12" fmla="*/ 760288 h 1366462"/>
                  <a:gd name="connsiteX13" fmla="*/ 355631 w 601474"/>
                  <a:gd name="connsiteY13" fmla="*/ 885911 h 1366462"/>
                  <a:gd name="connsiteX14" fmla="*/ 223377 w 601474"/>
                  <a:gd name="connsiteY14" fmla="*/ 867328 h 1366462"/>
                  <a:gd name="connsiteX15" fmla="*/ 433526 w 601474"/>
                  <a:gd name="connsiteY15" fmla="*/ 1012844 h 1366462"/>
                  <a:gd name="connsiteX16" fmla="*/ 249901 w 601474"/>
                  <a:gd name="connsiteY16" fmla="*/ 990618 h 1366462"/>
                  <a:gd name="connsiteX17" fmla="*/ 489195 w 601474"/>
                  <a:gd name="connsiteY17" fmla="*/ 1127170 h 1366462"/>
                  <a:gd name="connsiteX18" fmla="*/ 285308 w 601474"/>
                  <a:gd name="connsiteY18" fmla="*/ 1141454 h 1366462"/>
                  <a:gd name="connsiteX19" fmla="*/ 601474 w 601474"/>
                  <a:gd name="connsiteY19" fmla="*/ 1256435 h 1366462"/>
                  <a:gd name="connsiteX20" fmla="*/ 988 w 601474"/>
                  <a:gd name="connsiteY20" fmla="*/ 1366462 h 1366462"/>
                  <a:gd name="connsiteX21" fmla="*/ 988 w 601474"/>
                  <a:gd name="connsiteY21" fmla="*/ 0 h 1366462"/>
                  <a:gd name="connsiteX0" fmla="*/ 988 w 601474"/>
                  <a:gd name="connsiteY0" fmla="*/ 0 h 1366462"/>
                  <a:gd name="connsiteX1" fmla="*/ 124278 w 601474"/>
                  <a:gd name="connsiteY1" fmla="*/ 123290 h 1366462"/>
                  <a:gd name="connsiteX2" fmla="*/ 42085 w 601474"/>
                  <a:gd name="connsiteY2" fmla="*/ 123290 h 1366462"/>
                  <a:gd name="connsiteX3" fmla="*/ 155101 w 601474"/>
                  <a:gd name="connsiteY3" fmla="*/ 256854 h 1366462"/>
                  <a:gd name="connsiteX4" fmla="*/ 62633 w 601474"/>
                  <a:gd name="connsiteY4" fmla="*/ 256854 h 1366462"/>
                  <a:gd name="connsiteX5" fmla="*/ 185923 w 601474"/>
                  <a:gd name="connsiteY5" fmla="*/ 369870 h 1366462"/>
                  <a:gd name="connsiteX6" fmla="*/ 103730 w 601474"/>
                  <a:gd name="connsiteY6" fmla="*/ 380144 h 1366462"/>
                  <a:gd name="connsiteX7" fmla="*/ 257842 w 601474"/>
                  <a:gd name="connsiteY7" fmla="*/ 523982 h 1366462"/>
                  <a:gd name="connsiteX8" fmla="*/ 140160 w 601474"/>
                  <a:gd name="connsiteY8" fmla="*/ 521650 h 1366462"/>
                  <a:gd name="connsiteX9" fmla="*/ 298284 w 601474"/>
                  <a:gd name="connsiteY9" fmla="*/ 639986 h 1366462"/>
                  <a:gd name="connsiteX10" fmla="*/ 179947 w 601474"/>
                  <a:gd name="connsiteY10" fmla="*/ 654558 h 1366462"/>
                  <a:gd name="connsiteX11" fmla="*/ 339381 w 601474"/>
                  <a:gd name="connsiteY11" fmla="*/ 763276 h 1366462"/>
                  <a:gd name="connsiteX12" fmla="*/ 216746 w 601474"/>
                  <a:gd name="connsiteY12" fmla="*/ 760288 h 1366462"/>
                  <a:gd name="connsiteX13" fmla="*/ 359274 w 601474"/>
                  <a:gd name="connsiteY13" fmla="*/ 871338 h 1366462"/>
                  <a:gd name="connsiteX14" fmla="*/ 223377 w 601474"/>
                  <a:gd name="connsiteY14" fmla="*/ 867328 h 1366462"/>
                  <a:gd name="connsiteX15" fmla="*/ 433526 w 601474"/>
                  <a:gd name="connsiteY15" fmla="*/ 1012844 h 1366462"/>
                  <a:gd name="connsiteX16" fmla="*/ 249901 w 601474"/>
                  <a:gd name="connsiteY16" fmla="*/ 990618 h 1366462"/>
                  <a:gd name="connsiteX17" fmla="*/ 489195 w 601474"/>
                  <a:gd name="connsiteY17" fmla="*/ 1127170 h 1366462"/>
                  <a:gd name="connsiteX18" fmla="*/ 285308 w 601474"/>
                  <a:gd name="connsiteY18" fmla="*/ 1141454 h 1366462"/>
                  <a:gd name="connsiteX19" fmla="*/ 601474 w 601474"/>
                  <a:gd name="connsiteY19" fmla="*/ 1256435 h 1366462"/>
                  <a:gd name="connsiteX20" fmla="*/ 988 w 601474"/>
                  <a:gd name="connsiteY20" fmla="*/ 1366462 h 1366462"/>
                  <a:gd name="connsiteX21" fmla="*/ 988 w 601474"/>
                  <a:gd name="connsiteY21" fmla="*/ 0 h 1366462"/>
                  <a:gd name="connsiteX0" fmla="*/ 988 w 601474"/>
                  <a:gd name="connsiteY0" fmla="*/ 0 h 1366462"/>
                  <a:gd name="connsiteX1" fmla="*/ 124278 w 601474"/>
                  <a:gd name="connsiteY1" fmla="*/ 123290 h 1366462"/>
                  <a:gd name="connsiteX2" fmla="*/ 42085 w 601474"/>
                  <a:gd name="connsiteY2" fmla="*/ 123290 h 1366462"/>
                  <a:gd name="connsiteX3" fmla="*/ 155101 w 601474"/>
                  <a:gd name="connsiteY3" fmla="*/ 256854 h 1366462"/>
                  <a:gd name="connsiteX4" fmla="*/ 62633 w 601474"/>
                  <a:gd name="connsiteY4" fmla="*/ 256854 h 1366462"/>
                  <a:gd name="connsiteX5" fmla="*/ 185923 w 601474"/>
                  <a:gd name="connsiteY5" fmla="*/ 369870 h 1366462"/>
                  <a:gd name="connsiteX6" fmla="*/ 103730 w 601474"/>
                  <a:gd name="connsiteY6" fmla="*/ 380144 h 1366462"/>
                  <a:gd name="connsiteX7" fmla="*/ 257842 w 601474"/>
                  <a:gd name="connsiteY7" fmla="*/ 523982 h 1366462"/>
                  <a:gd name="connsiteX8" fmla="*/ 140160 w 601474"/>
                  <a:gd name="connsiteY8" fmla="*/ 521650 h 1366462"/>
                  <a:gd name="connsiteX9" fmla="*/ 298284 w 601474"/>
                  <a:gd name="connsiteY9" fmla="*/ 639986 h 1366462"/>
                  <a:gd name="connsiteX10" fmla="*/ 179947 w 601474"/>
                  <a:gd name="connsiteY10" fmla="*/ 654558 h 1366462"/>
                  <a:gd name="connsiteX11" fmla="*/ 339381 w 601474"/>
                  <a:gd name="connsiteY11" fmla="*/ 763276 h 1366462"/>
                  <a:gd name="connsiteX12" fmla="*/ 216746 w 601474"/>
                  <a:gd name="connsiteY12" fmla="*/ 760288 h 1366462"/>
                  <a:gd name="connsiteX13" fmla="*/ 359274 w 601474"/>
                  <a:gd name="connsiteY13" fmla="*/ 871338 h 1366462"/>
                  <a:gd name="connsiteX14" fmla="*/ 223377 w 601474"/>
                  <a:gd name="connsiteY14" fmla="*/ 867328 h 1366462"/>
                  <a:gd name="connsiteX15" fmla="*/ 433526 w 601474"/>
                  <a:gd name="connsiteY15" fmla="*/ 1012844 h 1366462"/>
                  <a:gd name="connsiteX16" fmla="*/ 249901 w 601474"/>
                  <a:gd name="connsiteY16" fmla="*/ 990618 h 1366462"/>
                  <a:gd name="connsiteX17" fmla="*/ 489195 w 601474"/>
                  <a:gd name="connsiteY17" fmla="*/ 1141742 h 1366462"/>
                  <a:gd name="connsiteX18" fmla="*/ 285308 w 601474"/>
                  <a:gd name="connsiteY18" fmla="*/ 1141454 h 1366462"/>
                  <a:gd name="connsiteX19" fmla="*/ 601474 w 601474"/>
                  <a:gd name="connsiteY19" fmla="*/ 1256435 h 1366462"/>
                  <a:gd name="connsiteX20" fmla="*/ 988 w 601474"/>
                  <a:gd name="connsiteY20" fmla="*/ 1366462 h 1366462"/>
                  <a:gd name="connsiteX21" fmla="*/ 988 w 601474"/>
                  <a:gd name="connsiteY21" fmla="*/ 0 h 1366462"/>
                  <a:gd name="connsiteX0" fmla="*/ 988 w 601474"/>
                  <a:gd name="connsiteY0" fmla="*/ 0 h 1366462"/>
                  <a:gd name="connsiteX1" fmla="*/ 124278 w 601474"/>
                  <a:gd name="connsiteY1" fmla="*/ 123290 h 1366462"/>
                  <a:gd name="connsiteX2" fmla="*/ 42085 w 601474"/>
                  <a:gd name="connsiteY2" fmla="*/ 123290 h 1366462"/>
                  <a:gd name="connsiteX3" fmla="*/ 155101 w 601474"/>
                  <a:gd name="connsiteY3" fmla="*/ 256854 h 1366462"/>
                  <a:gd name="connsiteX4" fmla="*/ 62633 w 601474"/>
                  <a:gd name="connsiteY4" fmla="*/ 256854 h 1366462"/>
                  <a:gd name="connsiteX5" fmla="*/ 185923 w 601474"/>
                  <a:gd name="connsiteY5" fmla="*/ 369870 h 1366462"/>
                  <a:gd name="connsiteX6" fmla="*/ 103730 w 601474"/>
                  <a:gd name="connsiteY6" fmla="*/ 380144 h 1366462"/>
                  <a:gd name="connsiteX7" fmla="*/ 257842 w 601474"/>
                  <a:gd name="connsiteY7" fmla="*/ 523982 h 1366462"/>
                  <a:gd name="connsiteX8" fmla="*/ 140160 w 601474"/>
                  <a:gd name="connsiteY8" fmla="*/ 521650 h 1366462"/>
                  <a:gd name="connsiteX9" fmla="*/ 298284 w 601474"/>
                  <a:gd name="connsiteY9" fmla="*/ 639986 h 1366462"/>
                  <a:gd name="connsiteX10" fmla="*/ 179947 w 601474"/>
                  <a:gd name="connsiteY10" fmla="*/ 654558 h 1366462"/>
                  <a:gd name="connsiteX11" fmla="*/ 317523 w 601474"/>
                  <a:gd name="connsiteY11" fmla="*/ 755990 h 1366462"/>
                  <a:gd name="connsiteX12" fmla="*/ 216746 w 601474"/>
                  <a:gd name="connsiteY12" fmla="*/ 760288 h 1366462"/>
                  <a:gd name="connsiteX13" fmla="*/ 359274 w 601474"/>
                  <a:gd name="connsiteY13" fmla="*/ 871338 h 1366462"/>
                  <a:gd name="connsiteX14" fmla="*/ 223377 w 601474"/>
                  <a:gd name="connsiteY14" fmla="*/ 867328 h 1366462"/>
                  <a:gd name="connsiteX15" fmla="*/ 433526 w 601474"/>
                  <a:gd name="connsiteY15" fmla="*/ 1012844 h 1366462"/>
                  <a:gd name="connsiteX16" fmla="*/ 249901 w 601474"/>
                  <a:gd name="connsiteY16" fmla="*/ 990618 h 1366462"/>
                  <a:gd name="connsiteX17" fmla="*/ 489195 w 601474"/>
                  <a:gd name="connsiteY17" fmla="*/ 1141742 h 1366462"/>
                  <a:gd name="connsiteX18" fmla="*/ 285308 w 601474"/>
                  <a:gd name="connsiteY18" fmla="*/ 1141454 h 1366462"/>
                  <a:gd name="connsiteX19" fmla="*/ 601474 w 601474"/>
                  <a:gd name="connsiteY19" fmla="*/ 1256435 h 1366462"/>
                  <a:gd name="connsiteX20" fmla="*/ 988 w 601474"/>
                  <a:gd name="connsiteY20" fmla="*/ 1366462 h 1366462"/>
                  <a:gd name="connsiteX21" fmla="*/ 988 w 601474"/>
                  <a:gd name="connsiteY21" fmla="*/ 0 h 13664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601474" h="1366462">
                    <a:moveTo>
                      <a:pt x="988" y="0"/>
                    </a:moveTo>
                    <a:lnTo>
                      <a:pt x="124278" y="123290"/>
                    </a:lnTo>
                    <a:lnTo>
                      <a:pt x="42085" y="123290"/>
                    </a:lnTo>
                    <a:lnTo>
                      <a:pt x="155101" y="256854"/>
                    </a:lnTo>
                    <a:lnTo>
                      <a:pt x="62633" y="256854"/>
                    </a:lnTo>
                    <a:lnTo>
                      <a:pt x="185923" y="369870"/>
                    </a:lnTo>
                    <a:lnTo>
                      <a:pt x="103730" y="380144"/>
                    </a:lnTo>
                    <a:lnTo>
                      <a:pt x="257842" y="523982"/>
                    </a:lnTo>
                    <a:lnTo>
                      <a:pt x="140160" y="521650"/>
                    </a:lnTo>
                    <a:lnTo>
                      <a:pt x="298284" y="639986"/>
                    </a:lnTo>
                    <a:lnTo>
                      <a:pt x="179947" y="654558"/>
                    </a:lnTo>
                    <a:lnTo>
                      <a:pt x="317523" y="755990"/>
                    </a:lnTo>
                    <a:lnTo>
                      <a:pt x="216746" y="760288"/>
                    </a:lnTo>
                    <a:lnTo>
                      <a:pt x="359274" y="871338"/>
                    </a:lnTo>
                    <a:lnTo>
                      <a:pt x="223377" y="867328"/>
                    </a:lnTo>
                    <a:lnTo>
                      <a:pt x="433526" y="1012844"/>
                    </a:lnTo>
                    <a:lnTo>
                      <a:pt x="249901" y="990618"/>
                    </a:lnTo>
                    <a:lnTo>
                      <a:pt x="489195" y="1141742"/>
                    </a:lnTo>
                    <a:lnTo>
                      <a:pt x="285308" y="1141454"/>
                    </a:lnTo>
                    <a:lnTo>
                      <a:pt x="601474" y="1256435"/>
                    </a:lnTo>
                    <a:lnTo>
                      <a:pt x="988" y="1366462"/>
                    </a:lnTo>
                    <a:cubicBezTo>
                      <a:pt x="-2437" y="945222"/>
                      <a:pt x="4413" y="421240"/>
                      <a:pt x="988" y="0"/>
                    </a:cubicBezTo>
                    <a:close/>
                  </a:path>
                </a:pathLst>
              </a:custGeom>
              <a:solidFill>
                <a:srgbClr val="B6DEA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  <p:sp>
            <p:nvSpPr>
              <p:cNvPr id="32" name="任意多边形 31"/>
              <p:cNvSpPr/>
              <p:nvPr/>
            </p:nvSpPr>
            <p:spPr>
              <a:xfrm>
                <a:off x="4425093" y="641731"/>
                <a:ext cx="601474" cy="1366462"/>
              </a:xfrm>
              <a:custGeom>
                <a:avLst/>
                <a:gdLst>
                  <a:gd name="connsiteX0" fmla="*/ 0 w 523982"/>
                  <a:gd name="connsiteY0" fmla="*/ 0 h 1263721"/>
                  <a:gd name="connsiteX1" fmla="*/ 123290 w 523982"/>
                  <a:gd name="connsiteY1" fmla="*/ 123290 h 1263721"/>
                  <a:gd name="connsiteX2" fmla="*/ 41097 w 523982"/>
                  <a:gd name="connsiteY2" fmla="*/ 123290 h 1263721"/>
                  <a:gd name="connsiteX3" fmla="*/ 154113 w 523982"/>
                  <a:gd name="connsiteY3" fmla="*/ 256854 h 1263721"/>
                  <a:gd name="connsiteX4" fmla="*/ 61645 w 523982"/>
                  <a:gd name="connsiteY4" fmla="*/ 256854 h 1263721"/>
                  <a:gd name="connsiteX5" fmla="*/ 184935 w 523982"/>
                  <a:gd name="connsiteY5" fmla="*/ 369870 h 1263721"/>
                  <a:gd name="connsiteX6" fmla="*/ 102742 w 523982"/>
                  <a:gd name="connsiteY6" fmla="*/ 380144 h 1263721"/>
                  <a:gd name="connsiteX7" fmla="*/ 256854 w 523982"/>
                  <a:gd name="connsiteY7" fmla="*/ 523982 h 1263721"/>
                  <a:gd name="connsiteX8" fmla="*/ 102742 w 523982"/>
                  <a:gd name="connsiteY8" fmla="*/ 503434 h 1263721"/>
                  <a:gd name="connsiteX9" fmla="*/ 308225 w 523982"/>
                  <a:gd name="connsiteY9" fmla="*/ 647272 h 1263721"/>
                  <a:gd name="connsiteX10" fmla="*/ 164387 w 523982"/>
                  <a:gd name="connsiteY10" fmla="*/ 647272 h 1263721"/>
                  <a:gd name="connsiteX11" fmla="*/ 349322 w 523982"/>
                  <a:gd name="connsiteY11" fmla="*/ 770562 h 1263721"/>
                  <a:gd name="connsiteX12" fmla="*/ 215758 w 523982"/>
                  <a:gd name="connsiteY12" fmla="*/ 760288 h 1263721"/>
                  <a:gd name="connsiteX13" fmla="*/ 380144 w 523982"/>
                  <a:gd name="connsiteY13" fmla="*/ 904126 h 1263721"/>
                  <a:gd name="connsiteX14" fmla="*/ 226032 w 523982"/>
                  <a:gd name="connsiteY14" fmla="*/ 852755 h 1263721"/>
                  <a:gd name="connsiteX15" fmla="*/ 472612 w 523982"/>
                  <a:gd name="connsiteY15" fmla="*/ 1027416 h 1263721"/>
                  <a:gd name="connsiteX16" fmla="*/ 267128 w 523982"/>
                  <a:gd name="connsiteY16" fmla="*/ 976045 h 1263721"/>
                  <a:gd name="connsiteX17" fmla="*/ 513708 w 523982"/>
                  <a:gd name="connsiteY17" fmla="*/ 1119883 h 1263721"/>
                  <a:gd name="connsiteX18" fmla="*/ 308225 w 523982"/>
                  <a:gd name="connsiteY18" fmla="*/ 1099335 h 1263721"/>
                  <a:gd name="connsiteX19" fmla="*/ 503434 w 523982"/>
                  <a:gd name="connsiteY19" fmla="*/ 1212350 h 1263721"/>
                  <a:gd name="connsiteX20" fmla="*/ 226032 w 523982"/>
                  <a:gd name="connsiteY20" fmla="*/ 1181528 h 1263721"/>
                  <a:gd name="connsiteX21" fmla="*/ 523982 w 523982"/>
                  <a:gd name="connsiteY21" fmla="*/ 1263721 h 1263721"/>
                  <a:gd name="connsiteX22" fmla="*/ 10274 w 523982"/>
                  <a:gd name="connsiteY22" fmla="*/ 1263721 h 1263721"/>
                  <a:gd name="connsiteX23" fmla="*/ 0 w 523982"/>
                  <a:gd name="connsiteY23" fmla="*/ 0 h 1263721"/>
                  <a:gd name="connsiteX0" fmla="*/ 988 w 524970"/>
                  <a:gd name="connsiteY0" fmla="*/ 0 h 1366462"/>
                  <a:gd name="connsiteX1" fmla="*/ 124278 w 524970"/>
                  <a:gd name="connsiteY1" fmla="*/ 123290 h 1366462"/>
                  <a:gd name="connsiteX2" fmla="*/ 42085 w 524970"/>
                  <a:gd name="connsiteY2" fmla="*/ 123290 h 1366462"/>
                  <a:gd name="connsiteX3" fmla="*/ 155101 w 524970"/>
                  <a:gd name="connsiteY3" fmla="*/ 256854 h 1366462"/>
                  <a:gd name="connsiteX4" fmla="*/ 62633 w 524970"/>
                  <a:gd name="connsiteY4" fmla="*/ 256854 h 1366462"/>
                  <a:gd name="connsiteX5" fmla="*/ 185923 w 524970"/>
                  <a:gd name="connsiteY5" fmla="*/ 369870 h 1366462"/>
                  <a:gd name="connsiteX6" fmla="*/ 103730 w 524970"/>
                  <a:gd name="connsiteY6" fmla="*/ 380144 h 1366462"/>
                  <a:gd name="connsiteX7" fmla="*/ 257842 w 524970"/>
                  <a:gd name="connsiteY7" fmla="*/ 523982 h 1366462"/>
                  <a:gd name="connsiteX8" fmla="*/ 103730 w 524970"/>
                  <a:gd name="connsiteY8" fmla="*/ 503434 h 1366462"/>
                  <a:gd name="connsiteX9" fmla="*/ 309213 w 524970"/>
                  <a:gd name="connsiteY9" fmla="*/ 647272 h 1366462"/>
                  <a:gd name="connsiteX10" fmla="*/ 165375 w 524970"/>
                  <a:gd name="connsiteY10" fmla="*/ 647272 h 1366462"/>
                  <a:gd name="connsiteX11" fmla="*/ 350310 w 524970"/>
                  <a:gd name="connsiteY11" fmla="*/ 770562 h 1366462"/>
                  <a:gd name="connsiteX12" fmla="*/ 216746 w 524970"/>
                  <a:gd name="connsiteY12" fmla="*/ 760288 h 1366462"/>
                  <a:gd name="connsiteX13" fmla="*/ 381132 w 524970"/>
                  <a:gd name="connsiteY13" fmla="*/ 904126 h 1366462"/>
                  <a:gd name="connsiteX14" fmla="*/ 227020 w 524970"/>
                  <a:gd name="connsiteY14" fmla="*/ 852755 h 1366462"/>
                  <a:gd name="connsiteX15" fmla="*/ 473600 w 524970"/>
                  <a:gd name="connsiteY15" fmla="*/ 1027416 h 1366462"/>
                  <a:gd name="connsiteX16" fmla="*/ 268116 w 524970"/>
                  <a:gd name="connsiteY16" fmla="*/ 976045 h 1366462"/>
                  <a:gd name="connsiteX17" fmla="*/ 514696 w 524970"/>
                  <a:gd name="connsiteY17" fmla="*/ 1119883 h 1366462"/>
                  <a:gd name="connsiteX18" fmla="*/ 309213 w 524970"/>
                  <a:gd name="connsiteY18" fmla="*/ 1099335 h 1366462"/>
                  <a:gd name="connsiteX19" fmla="*/ 504422 w 524970"/>
                  <a:gd name="connsiteY19" fmla="*/ 1212350 h 1366462"/>
                  <a:gd name="connsiteX20" fmla="*/ 227020 w 524970"/>
                  <a:gd name="connsiteY20" fmla="*/ 1181528 h 1366462"/>
                  <a:gd name="connsiteX21" fmla="*/ 524970 w 524970"/>
                  <a:gd name="connsiteY21" fmla="*/ 1263721 h 1366462"/>
                  <a:gd name="connsiteX22" fmla="*/ 988 w 524970"/>
                  <a:gd name="connsiteY22" fmla="*/ 1366462 h 1366462"/>
                  <a:gd name="connsiteX23" fmla="*/ 988 w 524970"/>
                  <a:gd name="connsiteY23" fmla="*/ 0 h 1366462"/>
                  <a:gd name="connsiteX0" fmla="*/ 988 w 524970"/>
                  <a:gd name="connsiteY0" fmla="*/ 0 h 1366462"/>
                  <a:gd name="connsiteX1" fmla="*/ 124278 w 524970"/>
                  <a:gd name="connsiteY1" fmla="*/ 123290 h 1366462"/>
                  <a:gd name="connsiteX2" fmla="*/ 42085 w 524970"/>
                  <a:gd name="connsiteY2" fmla="*/ 123290 h 1366462"/>
                  <a:gd name="connsiteX3" fmla="*/ 155101 w 524970"/>
                  <a:gd name="connsiteY3" fmla="*/ 256854 h 1366462"/>
                  <a:gd name="connsiteX4" fmla="*/ 62633 w 524970"/>
                  <a:gd name="connsiteY4" fmla="*/ 256854 h 1366462"/>
                  <a:gd name="connsiteX5" fmla="*/ 185923 w 524970"/>
                  <a:gd name="connsiteY5" fmla="*/ 369870 h 1366462"/>
                  <a:gd name="connsiteX6" fmla="*/ 103730 w 524970"/>
                  <a:gd name="connsiteY6" fmla="*/ 380144 h 1366462"/>
                  <a:gd name="connsiteX7" fmla="*/ 257842 w 524970"/>
                  <a:gd name="connsiteY7" fmla="*/ 523982 h 1366462"/>
                  <a:gd name="connsiteX8" fmla="*/ 103730 w 524970"/>
                  <a:gd name="connsiteY8" fmla="*/ 503434 h 1366462"/>
                  <a:gd name="connsiteX9" fmla="*/ 309213 w 524970"/>
                  <a:gd name="connsiteY9" fmla="*/ 647272 h 1366462"/>
                  <a:gd name="connsiteX10" fmla="*/ 165375 w 524970"/>
                  <a:gd name="connsiteY10" fmla="*/ 647272 h 1366462"/>
                  <a:gd name="connsiteX11" fmla="*/ 350310 w 524970"/>
                  <a:gd name="connsiteY11" fmla="*/ 770562 h 1366462"/>
                  <a:gd name="connsiteX12" fmla="*/ 216746 w 524970"/>
                  <a:gd name="connsiteY12" fmla="*/ 760288 h 1366462"/>
                  <a:gd name="connsiteX13" fmla="*/ 381132 w 524970"/>
                  <a:gd name="connsiteY13" fmla="*/ 904126 h 1366462"/>
                  <a:gd name="connsiteX14" fmla="*/ 227020 w 524970"/>
                  <a:gd name="connsiteY14" fmla="*/ 852755 h 1366462"/>
                  <a:gd name="connsiteX15" fmla="*/ 473600 w 524970"/>
                  <a:gd name="connsiteY15" fmla="*/ 1027416 h 1366462"/>
                  <a:gd name="connsiteX16" fmla="*/ 268116 w 524970"/>
                  <a:gd name="connsiteY16" fmla="*/ 976045 h 1366462"/>
                  <a:gd name="connsiteX17" fmla="*/ 514696 w 524970"/>
                  <a:gd name="connsiteY17" fmla="*/ 1119883 h 1366462"/>
                  <a:gd name="connsiteX18" fmla="*/ 309213 w 524970"/>
                  <a:gd name="connsiteY18" fmla="*/ 1099335 h 1366462"/>
                  <a:gd name="connsiteX19" fmla="*/ 504422 w 524970"/>
                  <a:gd name="connsiteY19" fmla="*/ 1212350 h 1366462"/>
                  <a:gd name="connsiteX20" fmla="*/ 270736 w 524970"/>
                  <a:gd name="connsiteY20" fmla="*/ 1185171 h 1366462"/>
                  <a:gd name="connsiteX21" fmla="*/ 524970 w 524970"/>
                  <a:gd name="connsiteY21" fmla="*/ 1263721 h 1366462"/>
                  <a:gd name="connsiteX22" fmla="*/ 988 w 524970"/>
                  <a:gd name="connsiteY22" fmla="*/ 1366462 h 1366462"/>
                  <a:gd name="connsiteX23" fmla="*/ 988 w 524970"/>
                  <a:gd name="connsiteY23" fmla="*/ 0 h 1366462"/>
                  <a:gd name="connsiteX0" fmla="*/ 988 w 535899"/>
                  <a:gd name="connsiteY0" fmla="*/ 0 h 1366462"/>
                  <a:gd name="connsiteX1" fmla="*/ 124278 w 535899"/>
                  <a:gd name="connsiteY1" fmla="*/ 123290 h 1366462"/>
                  <a:gd name="connsiteX2" fmla="*/ 42085 w 535899"/>
                  <a:gd name="connsiteY2" fmla="*/ 123290 h 1366462"/>
                  <a:gd name="connsiteX3" fmla="*/ 155101 w 535899"/>
                  <a:gd name="connsiteY3" fmla="*/ 256854 h 1366462"/>
                  <a:gd name="connsiteX4" fmla="*/ 62633 w 535899"/>
                  <a:gd name="connsiteY4" fmla="*/ 256854 h 1366462"/>
                  <a:gd name="connsiteX5" fmla="*/ 185923 w 535899"/>
                  <a:gd name="connsiteY5" fmla="*/ 369870 h 1366462"/>
                  <a:gd name="connsiteX6" fmla="*/ 103730 w 535899"/>
                  <a:gd name="connsiteY6" fmla="*/ 380144 h 1366462"/>
                  <a:gd name="connsiteX7" fmla="*/ 257842 w 535899"/>
                  <a:gd name="connsiteY7" fmla="*/ 523982 h 1366462"/>
                  <a:gd name="connsiteX8" fmla="*/ 103730 w 535899"/>
                  <a:gd name="connsiteY8" fmla="*/ 503434 h 1366462"/>
                  <a:gd name="connsiteX9" fmla="*/ 309213 w 535899"/>
                  <a:gd name="connsiteY9" fmla="*/ 647272 h 1366462"/>
                  <a:gd name="connsiteX10" fmla="*/ 165375 w 535899"/>
                  <a:gd name="connsiteY10" fmla="*/ 647272 h 1366462"/>
                  <a:gd name="connsiteX11" fmla="*/ 350310 w 535899"/>
                  <a:gd name="connsiteY11" fmla="*/ 770562 h 1366462"/>
                  <a:gd name="connsiteX12" fmla="*/ 216746 w 535899"/>
                  <a:gd name="connsiteY12" fmla="*/ 760288 h 1366462"/>
                  <a:gd name="connsiteX13" fmla="*/ 381132 w 535899"/>
                  <a:gd name="connsiteY13" fmla="*/ 904126 h 1366462"/>
                  <a:gd name="connsiteX14" fmla="*/ 227020 w 535899"/>
                  <a:gd name="connsiteY14" fmla="*/ 852755 h 1366462"/>
                  <a:gd name="connsiteX15" fmla="*/ 473600 w 535899"/>
                  <a:gd name="connsiteY15" fmla="*/ 1027416 h 1366462"/>
                  <a:gd name="connsiteX16" fmla="*/ 268116 w 535899"/>
                  <a:gd name="connsiteY16" fmla="*/ 976045 h 1366462"/>
                  <a:gd name="connsiteX17" fmla="*/ 514696 w 535899"/>
                  <a:gd name="connsiteY17" fmla="*/ 1119883 h 1366462"/>
                  <a:gd name="connsiteX18" fmla="*/ 309213 w 535899"/>
                  <a:gd name="connsiteY18" fmla="*/ 1099335 h 1366462"/>
                  <a:gd name="connsiteX19" fmla="*/ 504422 w 535899"/>
                  <a:gd name="connsiteY19" fmla="*/ 1212350 h 1366462"/>
                  <a:gd name="connsiteX20" fmla="*/ 270736 w 535899"/>
                  <a:gd name="connsiteY20" fmla="*/ 1185171 h 1366462"/>
                  <a:gd name="connsiteX21" fmla="*/ 535899 w 535899"/>
                  <a:gd name="connsiteY21" fmla="*/ 1278293 h 1366462"/>
                  <a:gd name="connsiteX22" fmla="*/ 988 w 535899"/>
                  <a:gd name="connsiteY22" fmla="*/ 1366462 h 1366462"/>
                  <a:gd name="connsiteX23" fmla="*/ 988 w 535899"/>
                  <a:gd name="connsiteY23" fmla="*/ 0 h 1366462"/>
                  <a:gd name="connsiteX0" fmla="*/ 988 w 535899"/>
                  <a:gd name="connsiteY0" fmla="*/ 0 h 1366462"/>
                  <a:gd name="connsiteX1" fmla="*/ 124278 w 535899"/>
                  <a:gd name="connsiteY1" fmla="*/ 123290 h 1366462"/>
                  <a:gd name="connsiteX2" fmla="*/ 42085 w 535899"/>
                  <a:gd name="connsiteY2" fmla="*/ 123290 h 1366462"/>
                  <a:gd name="connsiteX3" fmla="*/ 155101 w 535899"/>
                  <a:gd name="connsiteY3" fmla="*/ 256854 h 1366462"/>
                  <a:gd name="connsiteX4" fmla="*/ 62633 w 535899"/>
                  <a:gd name="connsiteY4" fmla="*/ 256854 h 1366462"/>
                  <a:gd name="connsiteX5" fmla="*/ 185923 w 535899"/>
                  <a:gd name="connsiteY5" fmla="*/ 369870 h 1366462"/>
                  <a:gd name="connsiteX6" fmla="*/ 103730 w 535899"/>
                  <a:gd name="connsiteY6" fmla="*/ 380144 h 1366462"/>
                  <a:gd name="connsiteX7" fmla="*/ 257842 w 535899"/>
                  <a:gd name="connsiteY7" fmla="*/ 523982 h 1366462"/>
                  <a:gd name="connsiteX8" fmla="*/ 103730 w 535899"/>
                  <a:gd name="connsiteY8" fmla="*/ 503434 h 1366462"/>
                  <a:gd name="connsiteX9" fmla="*/ 309213 w 535899"/>
                  <a:gd name="connsiteY9" fmla="*/ 647272 h 1366462"/>
                  <a:gd name="connsiteX10" fmla="*/ 165375 w 535899"/>
                  <a:gd name="connsiteY10" fmla="*/ 647272 h 1366462"/>
                  <a:gd name="connsiteX11" fmla="*/ 350310 w 535899"/>
                  <a:gd name="connsiteY11" fmla="*/ 770562 h 1366462"/>
                  <a:gd name="connsiteX12" fmla="*/ 216746 w 535899"/>
                  <a:gd name="connsiteY12" fmla="*/ 760288 h 1366462"/>
                  <a:gd name="connsiteX13" fmla="*/ 381132 w 535899"/>
                  <a:gd name="connsiteY13" fmla="*/ 904126 h 1366462"/>
                  <a:gd name="connsiteX14" fmla="*/ 227020 w 535899"/>
                  <a:gd name="connsiteY14" fmla="*/ 852755 h 1366462"/>
                  <a:gd name="connsiteX15" fmla="*/ 473600 w 535899"/>
                  <a:gd name="connsiteY15" fmla="*/ 1027416 h 1366462"/>
                  <a:gd name="connsiteX16" fmla="*/ 282688 w 535899"/>
                  <a:gd name="connsiteY16" fmla="*/ 979688 h 1366462"/>
                  <a:gd name="connsiteX17" fmla="*/ 514696 w 535899"/>
                  <a:gd name="connsiteY17" fmla="*/ 1119883 h 1366462"/>
                  <a:gd name="connsiteX18" fmla="*/ 309213 w 535899"/>
                  <a:gd name="connsiteY18" fmla="*/ 1099335 h 1366462"/>
                  <a:gd name="connsiteX19" fmla="*/ 504422 w 535899"/>
                  <a:gd name="connsiteY19" fmla="*/ 1212350 h 1366462"/>
                  <a:gd name="connsiteX20" fmla="*/ 270736 w 535899"/>
                  <a:gd name="connsiteY20" fmla="*/ 1185171 h 1366462"/>
                  <a:gd name="connsiteX21" fmla="*/ 535899 w 535899"/>
                  <a:gd name="connsiteY21" fmla="*/ 1278293 h 1366462"/>
                  <a:gd name="connsiteX22" fmla="*/ 988 w 535899"/>
                  <a:gd name="connsiteY22" fmla="*/ 1366462 h 1366462"/>
                  <a:gd name="connsiteX23" fmla="*/ 988 w 535899"/>
                  <a:gd name="connsiteY23" fmla="*/ 0 h 1366462"/>
                  <a:gd name="connsiteX0" fmla="*/ 988 w 535899"/>
                  <a:gd name="connsiteY0" fmla="*/ 0 h 1366462"/>
                  <a:gd name="connsiteX1" fmla="*/ 124278 w 535899"/>
                  <a:gd name="connsiteY1" fmla="*/ 123290 h 1366462"/>
                  <a:gd name="connsiteX2" fmla="*/ 42085 w 535899"/>
                  <a:gd name="connsiteY2" fmla="*/ 123290 h 1366462"/>
                  <a:gd name="connsiteX3" fmla="*/ 155101 w 535899"/>
                  <a:gd name="connsiteY3" fmla="*/ 256854 h 1366462"/>
                  <a:gd name="connsiteX4" fmla="*/ 62633 w 535899"/>
                  <a:gd name="connsiteY4" fmla="*/ 256854 h 1366462"/>
                  <a:gd name="connsiteX5" fmla="*/ 185923 w 535899"/>
                  <a:gd name="connsiteY5" fmla="*/ 369870 h 1366462"/>
                  <a:gd name="connsiteX6" fmla="*/ 103730 w 535899"/>
                  <a:gd name="connsiteY6" fmla="*/ 380144 h 1366462"/>
                  <a:gd name="connsiteX7" fmla="*/ 257842 w 535899"/>
                  <a:gd name="connsiteY7" fmla="*/ 523982 h 1366462"/>
                  <a:gd name="connsiteX8" fmla="*/ 103730 w 535899"/>
                  <a:gd name="connsiteY8" fmla="*/ 503434 h 1366462"/>
                  <a:gd name="connsiteX9" fmla="*/ 309213 w 535899"/>
                  <a:gd name="connsiteY9" fmla="*/ 647272 h 1366462"/>
                  <a:gd name="connsiteX10" fmla="*/ 179947 w 535899"/>
                  <a:gd name="connsiteY10" fmla="*/ 654558 h 1366462"/>
                  <a:gd name="connsiteX11" fmla="*/ 350310 w 535899"/>
                  <a:gd name="connsiteY11" fmla="*/ 770562 h 1366462"/>
                  <a:gd name="connsiteX12" fmla="*/ 216746 w 535899"/>
                  <a:gd name="connsiteY12" fmla="*/ 760288 h 1366462"/>
                  <a:gd name="connsiteX13" fmla="*/ 381132 w 535899"/>
                  <a:gd name="connsiteY13" fmla="*/ 904126 h 1366462"/>
                  <a:gd name="connsiteX14" fmla="*/ 227020 w 535899"/>
                  <a:gd name="connsiteY14" fmla="*/ 852755 h 1366462"/>
                  <a:gd name="connsiteX15" fmla="*/ 473600 w 535899"/>
                  <a:gd name="connsiteY15" fmla="*/ 1027416 h 1366462"/>
                  <a:gd name="connsiteX16" fmla="*/ 282688 w 535899"/>
                  <a:gd name="connsiteY16" fmla="*/ 979688 h 1366462"/>
                  <a:gd name="connsiteX17" fmla="*/ 514696 w 535899"/>
                  <a:gd name="connsiteY17" fmla="*/ 1119883 h 1366462"/>
                  <a:gd name="connsiteX18" fmla="*/ 309213 w 535899"/>
                  <a:gd name="connsiteY18" fmla="*/ 1099335 h 1366462"/>
                  <a:gd name="connsiteX19" fmla="*/ 504422 w 535899"/>
                  <a:gd name="connsiteY19" fmla="*/ 1212350 h 1366462"/>
                  <a:gd name="connsiteX20" fmla="*/ 270736 w 535899"/>
                  <a:gd name="connsiteY20" fmla="*/ 1185171 h 1366462"/>
                  <a:gd name="connsiteX21" fmla="*/ 535899 w 535899"/>
                  <a:gd name="connsiteY21" fmla="*/ 1278293 h 1366462"/>
                  <a:gd name="connsiteX22" fmla="*/ 988 w 535899"/>
                  <a:gd name="connsiteY22" fmla="*/ 1366462 h 1366462"/>
                  <a:gd name="connsiteX23" fmla="*/ 988 w 535899"/>
                  <a:gd name="connsiteY23" fmla="*/ 0 h 1366462"/>
                  <a:gd name="connsiteX0" fmla="*/ 988 w 535899"/>
                  <a:gd name="connsiteY0" fmla="*/ 0 h 1366462"/>
                  <a:gd name="connsiteX1" fmla="*/ 124278 w 535899"/>
                  <a:gd name="connsiteY1" fmla="*/ 123290 h 1366462"/>
                  <a:gd name="connsiteX2" fmla="*/ 42085 w 535899"/>
                  <a:gd name="connsiteY2" fmla="*/ 123290 h 1366462"/>
                  <a:gd name="connsiteX3" fmla="*/ 155101 w 535899"/>
                  <a:gd name="connsiteY3" fmla="*/ 256854 h 1366462"/>
                  <a:gd name="connsiteX4" fmla="*/ 62633 w 535899"/>
                  <a:gd name="connsiteY4" fmla="*/ 256854 h 1366462"/>
                  <a:gd name="connsiteX5" fmla="*/ 185923 w 535899"/>
                  <a:gd name="connsiteY5" fmla="*/ 369870 h 1366462"/>
                  <a:gd name="connsiteX6" fmla="*/ 103730 w 535899"/>
                  <a:gd name="connsiteY6" fmla="*/ 380144 h 1366462"/>
                  <a:gd name="connsiteX7" fmla="*/ 257842 w 535899"/>
                  <a:gd name="connsiteY7" fmla="*/ 523982 h 1366462"/>
                  <a:gd name="connsiteX8" fmla="*/ 129231 w 535899"/>
                  <a:gd name="connsiteY8" fmla="*/ 518007 h 1366462"/>
                  <a:gd name="connsiteX9" fmla="*/ 309213 w 535899"/>
                  <a:gd name="connsiteY9" fmla="*/ 647272 h 1366462"/>
                  <a:gd name="connsiteX10" fmla="*/ 179947 w 535899"/>
                  <a:gd name="connsiteY10" fmla="*/ 654558 h 1366462"/>
                  <a:gd name="connsiteX11" fmla="*/ 350310 w 535899"/>
                  <a:gd name="connsiteY11" fmla="*/ 770562 h 1366462"/>
                  <a:gd name="connsiteX12" fmla="*/ 216746 w 535899"/>
                  <a:gd name="connsiteY12" fmla="*/ 760288 h 1366462"/>
                  <a:gd name="connsiteX13" fmla="*/ 381132 w 535899"/>
                  <a:gd name="connsiteY13" fmla="*/ 904126 h 1366462"/>
                  <a:gd name="connsiteX14" fmla="*/ 227020 w 535899"/>
                  <a:gd name="connsiteY14" fmla="*/ 852755 h 1366462"/>
                  <a:gd name="connsiteX15" fmla="*/ 473600 w 535899"/>
                  <a:gd name="connsiteY15" fmla="*/ 1027416 h 1366462"/>
                  <a:gd name="connsiteX16" fmla="*/ 282688 w 535899"/>
                  <a:gd name="connsiteY16" fmla="*/ 979688 h 1366462"/>
                  <a:gd name="connsiteX17" fmla="*/ 514696 w 535899"/>
                  <a:gd name="connsiteY17" fmla="*/ 1119883 h 1366462"/>
                  <a:gd name="connsiteX18" fmla="*/ 309213 w 535899"/>
                  <a:gd name="connsiteY18" fmla="*/ 1099335 h 1366462"/>
                  <a:gd name="connsiteX19" fmla="*/ 504422 w 535899"/>
                  <a:gd name="connsiteY19" fmla="*/ 1212350 h 1366462"/>
                  <a:gd name="connsiteX20" fmla="*/ 270736 w 535899"/>
                  <a:gd name="connsiteY20" fmla="*/ 1185171 h 1366462"/>
                  <a:gd name="connsiteX21" fmla="*/ 535899 w 535899"/>
                  <a:gd name="connsiteY21" fmla="*/ 1278293 h 1366462"/>
                  <a:gd name="connsiteX22" fmla="*/ 988 w 535899"/>
                  <a:gd name="connsiteY22" fmla="*/ 1366462 h 1366462"/>
                  <a:gd name="connsiteX23" fmla="*/ 988 w 535899"/>
                  <a:gd name="connsiteY23" fmla="*/ 0 h 1366462"/>
                  <a:gd name="connsiteX0" fmla="*/ 988 w 535899"/>
                  <a:gd name="connsiteY0" fmla="*/ 0 h 1366462"/>
                  <a:gd name="connsiteX1" fmla="*/ 124278 w 535899"/>
                  <a:gd name="connsiteY1" fmla="*/ 123290 h 1366462"/>
                  <a:gd name="connsiteX2" fmla="*/ 42085 w 535899"/>
                  <a:gd name="connsiteY2" fmla="*/ 123290 h 1366462"/>
                  <a:gd name="connsiteX3" fmla="*/ 155101 w 535899"/>
                  <a:gd name="connsiteY3" fmla="*/ 256854 h 1366462"/>
                  <a:gd name="connsiteX4" fmla="*/ 62633 w 535899"/>
                  <a:gd name="connsiteY4" fmla="*/ 256854 h 1366462"/>
                  <a:gd name="connsiteX5" fmla="*/ 185923 w 535899"/>
                  <a:gd name="connsiteY5" fmla="*/ 369870 h 1366462"/>
                  <a:gd name="connsiteX6" fmla="*/ 103730 w 535899"/>
                  <a:gd name="connsiteY6" fmla="*/ 380144 h 1366462"/>
                  <a:gd name="connsiteX7" fmla="*/ 257842 w 535899"/>
                  <a:gd name="connsiteY7" fmla="*/ 523982 h 1366462"/>
                  <a:gd name="connsiteX8" fmla="*/ 129231 w 535899"/>
                  <a:gd name="connsiteY8" fmla="*/ 518007 h 1366462"/>
                  <a:gd name="connsiteX9" fmla="*/ 309213 w 535899"/>
                  <a:gd name="connsiteY9" fmla="*/ 647272 h 1366462"/>
                  <a:gd name="connsiteX10" fmla="*/ 179947 w 535899"/>
                  <a:gd name="connsiteY10" fmla="*/ 654558 h 1366462"/>
                  <a:gd name="connsiteX11" fmla="*/ 350310 w 535899"/>
                  <a:gd name="connsiteY11" fmla="*/ 770562 h 1366462"/>
                  <a:gd name="connsiteX12" fmla="*/ 216746 w 535899"/>
                  <a:gd name="connsiteY12" fmla="*/ 760288 h 1366462"/>
                  <a:gd name="connsiteX13" fmla="*/ 381132 w 535899"/>
                  <a:gd name="connsiteY13" fmla="*/ 904126 h 1366462"/>
                  <a:gd name="connsiteX14" fmla="*/ 227020 w 535899"/>
                  <a:gd name="connsiteY14" fmla="*/ 852755 h 1366462"/>
                  <a:gd name="connsiteX15" fmla="*/ 473600 w 535899"/>
                  <a:gd name="connsiteY15" fmla="*/ 1027416 h 1366462"/>
                  <a:gd name="connsiteX16" fmla="*/ 282688 w 535899"/>
                  <a:gd name="connsiteY16" fmla="*/ 979688 h 1366462"/>
                  <a:gd name="connsiteX17" fmla="*/ 514696 w 535899"/>
                  <a:gd name="connsiteY17" fmla="*/ 1119883 h 1366462"/>
                  <a:gd name="connsiteX18" fmla="*/ 309213 w 535899"/>
                  <a:gd name="connsiteY18" fmla="*/ 1099335 h 1366462"/>
                  <a:gd name="connsiteX19" fmla="*/ 504422 w 535899"/>
                  <a:gd name="connsiteY19" fmla="*/ 1212350 h 1366462"/>
                  <a:gd name="connsiteX20" fmla="*/ 256164 w 535899"/>
                  <a:gd name="connsiteY20" fmla="*/ 1217958 h 1366462"/>
                  <a:gd name="connsiteX21" fmla="*/ 535899 w 535899"/>
                  <a:gd name="connsiteY21" fmla="*/ 1278293 h 1366462"/>
                  <a:gd name="connsiteX22" fmla="*/ 988 w 535899"/>
                  <a:gd name="connsiteY22" fmla="*/ 1366462 h 1366462"/>
                  <a:gd name="connsiteX23" fmla="*/ 988 w 535899"/>
                  <a:gd name="connsiteY23" fmla="*/ 0 h 1366462"/>
                  <a:gd name="connsiteX0" fmla="*/ 988 w 528613"/>
                  <a:gd name="connsiteY0" fmla="*/ 0 h 1366462"/>
                  <a:gd name="connsiteX1" fmla="*/ 124278 w 528613"/>
                  <a:gd name="connsiteY1" fmla="*/ 123290 h 1366462"/>
                  <a:gd name="connsiteX2" fmla="*/ 42085 w 528613"/>
                  <a:gd name="connsiteY2" fmla="*/ 123290 h 1366462"/>
                  <a:gd name="connsiteX3" fmla="*/ 155101 w 528613"/>
                  <a:gd name="connsiteY3" fmla="*/ 256854 h 1366462"/>
                  <a:gd name="connsiteX4" fmla="*/ 62633 w 528613"/>
                  <a:gd name="connsiteY4" fmla="*/ 256854 h 1366462"/>
                  <a:gd name="connsiteX5" fmla="*/ 185923 w 528613"/>
                  <a:gd name="connsiteY5" fmla="*/ 369870 h 1366462"/>
                  <a:gd name="connsiteX6" fmla="*/ 103730 w 528613"/>
                  <a:gd name="connsiteY6" fmla="*/ 380144 h 1366462"/>
                  <a:gd name="connsiteX7" fmla="*/ 257842 w 528613"/>
                  <a:gd name="connsiteY7" fmla="*/ 523982 h 1366462"/>
                  <a:gd name="connsiteX8" fmla="*/ 129231 w 528613"/>
                  <a:gd name="connsiteY8" fmla="*/ 518007 h 1366462"/>
                  <a:gd name="connsiteX9" fmla="*/ 309213 w 528613"/>
                  <a:gd name="connsiteY9" fmla="*/ 647272 h 1366462"/>
                  <a:gd name="connsiteX10" fmla="*/ 179947 w 528613"/>
                  <a:gd name="connsiteY10" fmla="*/ 654558 h 1366462"/>
                  <a:gd name="connsiteX11" fmla="*/ 350310 w 528613"/>
                  <a:gd name="connsiteY11" fmla="*/ 770562 h 1366462"/>
                  <a:gd name="connsiteX12" fmla="*/ 216746 w 528613"/>
                  <a:gd name="connsiteY12" fmla="*/ 760288 h 1366462"/>
                  <a:gd name="connsiteX13" fmla="*/ 381132 w 528613"/>
                  <a:gd name="connsiteY13" fmla="*/ 904126 h 1366462"/>
                  <a:gd name="connsiteX14" fmla="*/ 227020 w 528613"/>
                  <a:gd name="connsiteY14" fmla="*/ 852755 h 1366462"/>
                  <a:gd name="connsiteX15" fmla="*/ 473600 w 528613"/>
                  <a:gd name="connsiteY15" fmla="*/ 1027416 h 1366462"/>
                  <a:gd name="connsiteX16" fmla="*/ 282688 w 528613"/>
                  <a:gd name="connsiteY16" fmla="*/ 979688 h 1366462"/>
                  <a:gd name="connsiteX17" fmla="*/ 514696 w 528613"/>
                  <a:gd name="connsiteY17" fmla="*/ 1119883 h 1366462"/>
                  <a:gd name="connsiteX18" fmla="*/ 309213 w 528613"/>
                  <a:gd name="connsiteY18" fmla="*/ 1099335 h 1366462"/>
                  <a:gd name="connsiteX19" fmla="*/ 504422 w 528613"/>
                  <a:gd name="connsiteY19" fmla="*/ 1212350 h 1366462"/>
                  <a:gd name="connsiteX20" fmla="*/ 256164 w 528613"/>
                  <a:gd name="connsiteY20" fmla="*/ 1217958 h 1366462"/>
                  <a:gd name="connsiteX21" fmla="*/ 528613 w 528613"/>
                  <a:gd name="connsiteY21" fmla="*/ 1238219 h 1366462"/>
                  <a:gd name="connsiteX22" fmla="*/ 988 w 528613"/>
                  <a:gd name="connsiteY22" fmla="*/ 1366462 h 1366462"/>
                  <a:gd name="connsiteX23" fmla="*/ 988 w 528613"/>
                  <a:gd name="connsiteY23" fmla="*/ 0 h 1366462"/>
                  <a:gd name="connsiteX0" fmla="*/ 988 w 528613"/>
                  <a:gd name="connsiteY0" fmla="*/ 0 h 1366462"/>
                  <a:gd name="connsiteX1" fmla="*/ 124278 w 528613"/>
                  <a:gd name="connsiteY1" fmla="*/ 123290 h 1366462"/>
                  <a:gd name="connsiteX2" fmla="*/ 42085 w 528613"/>
                  <a:gd name="connsiteY2" fmla="*/ 123290 h 1366462"/>
                  <a:gd name="connsiteX3" fmla="*/ 155101 w 528613"/>
                  <a:gd name="connsiteY3" fmla="*/ 256854 h 1366462"/>
                  <a:gd name="connsiteX4" fmla="*/ 62633 w 528613"/>
                  <a:gd name="connsiteY4" fmla="*/ 256854 h 1366462"/>
                  <a:gd name="connsiteX5" fmla="*/ 185923 w 528613"/>
                  <a:gd name="connsiteY5" fmla="*/ 369870 h 1366462"/>
                  <a:gd name="connsiteX6" fmla="*/ 103730 w 528613"/>
                  <a:gd name="connsiteY6" fmla="*/ 380144 h 1366462"/>
                  <a:gd name="connsiteX7" fmla="*/ 257842 w 528613"/>
                  <a:gd name="connsiteY7" fmla="*/ 523982 h 1366462"/>
                  <a:gd name="connsiteX8" fmla="*/ 129231 w 528613"/>
                  <a:gd name="connsiteY8" fmla="*/ 518007 h 1366462"/>
                  <a:gd name="connsiteX9" fmla="*/ 309213 w 528613"/>
                  <a:gd name="connsiteY9" fmla="*/ 647272 h 1366462"/>
                  <a:gd name="connsiteX10" fmla="*/ 179947 w 528613"/>
                  <a:gd name="connsiteY10" fmla="*/ 654558 h 1366462"/>
                  <a:gd name="connsiteX11" fmla="*/ 350310 w 528613"/>
                  <a:gd name="connsiteY11" fmla="*/ 770562 h 1366462"/>
                  <a:gd name="connsiteX12" fmla="*/ 216746 w 528613"/>
                  <a:gd name="connsiteY12" fmla="*/ 760288 h 1366462"/>
                  <a:gd name="connsiteX13" fmla="*/ 381132 w 528613"/>
                  <a:gd name="connsiteY13" fmla="*/ 904126 h 1366462"/>
                  <a:gd name="connsiteX14" fmla="*/ 227020 w 528613"/>
                  <a:gd name="connsiteY14" fmla="*/ 852755 h 1366462"/>
                  <a:gd name="connsiteX15" fmla="*/ 473600 w 528613"/>
                  <a:gd name="connsiteY15" fmla="*/ 1027416 h 1366462"/>
                  <a:gd name="connsiteX16" fmla="*/ 282688 w 528613"/>
                  <a:gd name="connsiteY16" fmla="*/ 979688 h 1366462"/>
                  <a:gd name="connsiteX17" fmla="*/ 514696 w 528613"/>
                  <a:gd name="connsiteY17" fmla="*/ 1119883 h 1366462"/>
                  <a:gd name="connsiteX18" fmla="*/ 309213 w 528613"/>
                  <a:gd name="connsiteY18" fmla="*/ 1099335 h 1366462"/>
                  <a:gd name="connsiteX19" fmla="*/ 256164 w 528613"/>
                  <a:gd name="connsiteY19" fmla="*/ 1217958 h 1366462"/>
                  <a:gd name="connsiteX20" fmla="*/ 528613 w 528613"/>
                  <a:gd name="connsiteY20" fmla="*/ 1238219 h 1366462"/>
                  <a:gd name="connsiteX21" fmla="*/ 988 w 528613"/>
                  <a:gd name="connsiteY21" fmla="*/ 1366462 h 1366462"/>
                  <a:gd name="connsiteX22" fmla="*/ 988 w 528613"/>
                  <a:gd name="connsiteY22" fmla="*/ 0 h 1366462"/>
                  <a:gd name="connsiteX0" fmla="*/ 988 w 528613"/>
                  <a:gd name="connsiteY0" fmla="*/ 0 h 1366462"/>
                  <a:gd name="connsiteX1" fmla="*/ 124278 w 528613"/>
                  <a:gd name="connsiteY1" fmla="*/ 123290 h 1366462"/>
                  <a:gd name="connsiteX2" fmla="*/ 42085 w 528613"/>
                  <a:gd name="connsiteY2" fmla="*/ 123290 h 1366462"/>
                  <a:gd name="connsiteX3" fmla="*/ 155101 w 528613"/>
                  <a:gd name="connsiteY3" fmla="*/ 256854 h 1366462"/>
                  <a:gd name="connsiteX4" fmla="*/ 62633 w 528613"/>
                  <a:gd name="connsiteY4" fmla="*/ 256854 h 1366462"/>
                  <a:gd name="connsiteX5" fmla="*/ 185923 w 528613"/>
                  <a:gd name="connsiteY5" fmla="*/ 369870 h 1366462"/>
                  <a:gd name="connsiteX6" fmla="*/ 103730 w 528613"/>
                  <a:gd name="connsiteY6" fmla="*/ 380144 h 1366462"/>
                  <a:gd name="connsiteX7" fmla="*/ 257842 w 528613"/>
                  <a:gd name="connsiteY7" fmla="*/ 523982 h 1366462"/>
                  <a:gd name="connsiteX8" fmla="*/ 129231 w 528613"/>
                  <a:gd name="connsiteY8" fmla="*/ 518007 h 1366462"/>
                  <a:gd name="connsiteX9" fmla="*/ 309213 w 528613"/>
                  <a:gd name="connsiteY9" fmla="*/ 647272 h 1366462"/>
                  <a:gd name="connsiteX10" fmla="*/ 179947 w 528613"/>
                  <a:gd name="connsiteY10" fmla="*/ 654558 h 1366462"/>
                  <a:gd name="connsiteX11" fmla="*/ 350310 w 528613"/>
                  <a:gd name="connsiteY11" fmla="*/ 770562 h 1366462"/>
                  <a:gd name="connsiteX12" fmla="*/ 216746 w 528613"/>
                  <a:gd name="connsiteY12" fmla="*/ 760288 h 1366462"/>
                  <a:gd name="connsiteX13" fmla="*/ 381132 w 528613"/>
                  <a:gd name="connsiteY13" fmla="*/ 904126 h 1366462"/>
                  <a:gd name="connsiteX14" fmla="*/ 227020 w 528613"/>
                  <a:gd name="connsiteY14" fmla="*/ 852755 h 1366462"/>
                  <a:gd name="connsiteX15" fmla="*/ 473600 w 528613"/>
                  <a:gd name="connsiteY15" fmla="*/ 1027416 h 1366462"/>
                  <a:gd name="connsiteX16" fmla="*/ 282688 w 528613"/>
                  <a:gd name="connsiteY16" fmla="*/ 979688 h 1366462"/>
                  <a:gd name="connsiteX17" fmla="*/ 514696 w 528613"/>
                  <a:gd name="connsiteY17" fmla="*/ 1119883 h 1366462"/>
                  <a:gd name="connsiteX18" fmla="*/ 256164 w 528613"/>
                  <a:gd name="connsiteY18" fmla="*/ 1217958 h 1366462"/>
                  <a:gd name="connsiteX19" fmla="*/ 528613 w 528613"/>
                  <a:gd name="connsiteY19" fmla="*/ 1238219 h 1366462"/>
                  <a:gd name="connsiteX20" fmla="*/ 988 w 528613"/>
                  <a:gd name="connsiteY20" fmla="*/ 1366462 h 1366462"/>
                  <a:gd name="connsiteX21" fmla="*/ 988 w 528613"/>
                  <a:gd name="connsiteY21" fmla="*/ 0 h 1366462"/>
                  <a:gd name="connsiteX0" fmla="*/ 988 w 528613"/>
                  <a:gd name="connsiteY0" fmla="*/ 0 h 1366462"/>
                  <a:gd name="connsiteX1" fmla="*/ 124278 w 528613"/>
                  <a:gd name="connsiteY1" fmla="*/ 123290 h 1366462"/>
                  <a:gd name="connsiteX2" fmla="*/ 42085 w 528613"/>
                  <a:gd name="connsiteY2" fmla="*/ 123290 h 1366462"/>
                  <a:gd name="connsiteX3" fmla="*/ 155101 w 528613"/>
                  <a:gd name="connsiteY3" fmla="*/ 256854 h 1366462"/>
                  <a:gd name="connsiteX4" fmla="*/ 62633 w 528613"/>
                  <a:gd name="connsiteY4" fmla="*/ 256854 h 1366462"/>
                  <a:gd name="connsiteX5" fmla="*/ 185923 w 528613"/>
                  <a:gd name="connsiteY5" fmla="*/ 369870 h 1366462"/>
                  <a:gd name="connsiteX6" fmla="*/ 103730 w 528613"/>
                  <a:gd name="connsiteY6" fmla="*/ 380144 h 1366462"/>
                  <a:gd name="connsiteX7" fmla="*/ 257842 w 528613"/>
                  <a:gd name="connsiteY7" fmla="*/ 523982 h 1366462"/>
                  <a:gd name="connsiteX8" fmla="*/ 129231 w 528613"/>
                  <a:gd name="connsiteY8" fmla="*/ 518007 h 1366462"/>
                  <a:gd name="connsiteX9" fmla="*/ 309213 w 528613"/>
                  <a:gd name="connsiteY9" fmla="*/ 647272 h 1366462"/>
                  <a:gd name="connsiteX10" fmla="*/ 179947 w 528613"/>
                  <a:gd name="connsiteY10" fmla="*/ 654558 h 1366462"/>
                  <a:gd name="connsiteX11" fmla="*/ 350310 w 528613"/>
                  <a:gd name="connsiteY11" fmla="*/ 770562 h 1366462"/>
                  <a:gd name="connsiteX12" fmla="*/ 216746 w 528613"/>
                  <a:gd name="connsiteY12" fmla="*/ 760288 h 1366462"/>
                  <a:gd name="connsiteX13" fmla="*/ 381132 w 528613"/>
                  <a:gd name="connsiteY13" fmla="*/ 904126 h 1366462"/>
                  <a:gd name="connsiteX14" fmla="*/ 227020 w 528613"/>
                  <a:gd name="connsiteY14" fmla="*/ 852755 h 1366462"/>
                  <a:gd name="connsiteX15" fmla="*/ 473600 w 528613"/>
                  <a:gd name="connsiteY15" fmla="*/ 1027416 h 1366462"/>
                  <a:gd name="connsiteX16" fmla="*/ 282688 w 528613"/>
                  <a:gd name="connsiteY16" fmla="*/ 979688 h 1366462"/>
                  <a:gd name="connsiteX17" fmla="*/ 514696 w 528613"/>
                  <a:gd name="connsiteY17" fmla="*/ 1119883 h 1366462"/>
                  <a:gd name="connsiteX18" fmla="*/ 259807 w 528613"/>
                  <a:gd name="connsiteY18" fmla="*/ 1130525 h 1366462"/>
                  <a:gd name="connsiteX19" fmla="*/ 528613 w 528613"/>
                  <a:gd name="connsiteY19" fmla="*/ 1238219 h 1366462"/>
                  <a:gd name="connsiteX20" fmla="*/ 988 w 528613"/>
                  <a:gd name="connsiteY20" fmla="*/ 1366462 h 1366462"/>
                  <a:gd name="connsiteX21" fmla="*/ 988 w 528613"/>
                  <a:gd name="connsiteY21" fmla="*/ 0 h 1366462"/>
                  <a:gd name="connsiteX0" fmla="*/ 988 w 528613"/>
                  <a:gd name="connsiteY0" fmla="*/ 0 h 1366462"/>
                  <a:gd name="connsiteX1" fmla="*/ 124278 w 528613"/>
                  <a:gd name="connsiteY1" fmla="*/ 123290 h 1366462"/>
                  <a:gd name="connsiteX2" fmla="*/ 42085 w 528613"/>
                  <a:gd name="connsiteY2" fmla="*/ 123290 h 1366462"/>
                  <a:gd name="connsiteX3" fmla="*/ 155101 w 528613"/>
                  <a:gd name="connsiteY3" fmla="*/ 256854 h 1366462"/>
                  <a:gd name="connsiteX4" fmla="*/ 62633 w 528613"/>
                  <a:gd name="connsiteY4" fmla="*/ 256854 h 1366462"/>
                  <a:gd name="connsiteX5" fmla="*/ 185923 w 528613"/>
                  <a:gd name="connsiteY5" fmla="*/ 369870 h 1366462"/>
                  <a:gd name="connsiteX6" fmla="*/ 103730 w 528613"/>
                  <a:gd name="connsiteY6" fmla="*/ 380144 h 1366462"/>
                  <a:gd name="connsiteX7" fmla="*/ 257842 w 528613"/>
                  <a:gd name="connsiteY7" fmla="*/ 523982 h 1366462"/>
                  <a:gd name="connsiteX8" fmla="*/ 129231 w 528613"/>
                  <a:gd name="connsiteY8" fmla="*/ 518007 h 1366462"/>
                  <a:gd name="connsiteX9" fmla="*/ 309213 w 528613"/>
                  <a:gd name="connsiteY9" fmla="*/ 647272 h 1366462"/>
                  <a:gd name="connsiteX10" fmla="*/ 179947 w 528613"/>
                  <a:gd name="connsiteY10" fmla="*/ 654558 h 1366462"/>
                  <a:gd name="connsiteX11" fmla="*/ 350310 w 528613"/>
                  <a:gd name="connsiteY11" fmla="*/ 770562 h 1366462"/>
                  <a:gd name="connsiteX12" fmla="*/ 216746 w 528613"/>
                  <a:gd name="connsiteY12" fmla="*/ 760288 h 1366462"/>
                  <a:gd name="connsiteX13" fmla="*/ 381132 w 528613"/>
                  <a:gd name="connsiteY13" fmla="*/ 904126 h 1366462"/>
                  <a:gd name="connsiteX14" fmla="*/ 227020 w 528613"/>
                  <a:gd name="connsiteY14" fmla="*/ 852755 h 1366462"/>
                  <a:gd name="connsiteX15" fmla="*/ 473600 w 528613"/>
                  <a:gd name="connsiteY15" fmla="*/ 1027416 h 1366462"/>
                  <a:gd name="connsiteX16" fmla="*/ 282688 w 528613"/>
                  <a:gd name="connsiteY16" fmla="*/ 979688 h 1366462"/>
                  <a:gd name="connsiteX17" fmla="*/ 514696 w 528613"/>
                  <a:gd name="connsiteY17" fmla="*/ 1119883 h 1366462"/>
                  <a:gd name="connsiteX18" fmla="*/ 285308 w 528613"/>
                  <a:gd name="connsiteY18" fmla="*/ 1141454 h 1366462"/>
                  <a:gd name="connsiteX19" fmla="*/ 528613 w 528613"/>
                  <a:gd name="connsiteY19" fmla="*/ 1238219 h 1366462"/>
                  <a:gd name="connsiteX20" fmla="*/ 988 w 528613"/>
                  <a:gd name="connsiteY20" fmla="*/ 1366462 h 1366462"/>
                  <a:gd name="connsiteX21" fmla="*/ 988 w 528613"/>
                  <a:gd name="connsiteY21" fmla="*/ 0 h 1366462"/>
                  <a:gd name="connsiteX0" fmla="*/ 988 w 528613"/>
                  <a:gd name="connsiteY0" fmla="*/ 0 h 1366462"/>
                  <a:gd name="connsiteX1" fmla="*/ 124278 w 528613"/>
                  <a:gd name="connsiteY1" fmla="*/ 123290 h 1366462"/>
                  <a:gd name="connsiteX2" fmla="*/ 42085 w 528613"/>
                  <a:gd name="connsiteY2" fmla="*/ 123290 h 1366462"/>
                  <a:gd name="connsiteX3" fmla="*/ 155101 w 528613"/>
                  <a:gd name="connsiteY3" fmla="*/ 256854 h 1366462"/>
                  <a:gd name="connsiteX4" fmla="*/ 62633 w 528613"/>
                  <a:gd name="connsiteY4" fmla="*/ 256854 h 1366462"/>
                  <a:gd name="connsiteX5" fmla="*/ 185923 w 528613"/>
                  <a:gd name="connsiteY5" fmla="*/ 369870 h 1366462"/>
                  <a:gd name="connsiteX6" fmla="*/ 103730 w 528613"/>
                  <a:gd name="connsiteY6" fmla="*/ 380144 h 1366462"/>
                  <a:gd name="connsiteX7" fmla="*/ 257842 w 528613"/>
                  <a:gd name="connsiteY7" fmla="*/ 523982 h 1366462"/>
                  <a:gd name="connsiteX8" fmla="*/ 129231 w 528613"/>
                  <a:gd name="connsiteY8" fmla="*/ 518007 h 1366462"/>
                  <a:gd name="connsiteX9" fmla="*/ 309213 w 528613"/>
                  <a:gd name="connsiteY9" fmla="*/ 647272 h 1366462"/>
                  <a:gd name="connsiteX10" fmla="*/ 179947 w 528613"/>
                  <a:gd name="connsiteY10" fmla="*/ 654558 h 1366462"/>
                  <a:gd name="connsiteX11" fmla="*/ 350310 w 528613"/>
                  <a:gd name="connsiteY11" fmla="*/ 770562 h 1366462"/>
                  <a:gd name="connsiteX12" fmla="*/ 216746 w 528613"/>
                  <a:gd name="connsiteY12" fmla="*/ 760288 h 1366462"/>
                  <a:gd name="connsiteX13" fmla="*/ 381132 w 528613"/>
                  <a:gd name="connsiteY13" fmla="*/ 904126 h 1366462"/>
                  <a:gd name="connsiteX14" fmla="*/ 227020 w 528613"/>
                  <a:gd name="connsiteY14" fmla="*/ 852755 h 1366462"/>
                  <a:gd name="connsiteX15" fmla="*/ 473600 w 528613"/>
                  <a:gd name="connsiteY15" fmla="*/ 1027416 h 1366462"/>
                  <a:gd name="connsiteX16" fmla="*/ 264473 w 528613"/>
                  <a:gd name="connsiteY16" fmla="*/ 976045 h 1366462"/>
                  <a:gd name="connsiteX17" fmla="*/ 514696 w 528613"/>
                  <a:gd name="connsiteY17" fmla="*/ 1119883 h 1366462"/>
                  <a:gd name="connsiteX18" fmla="*/ 285308 w 528613"/>
                  <a:gd name="connsiteY18" fmla="*/ 1141454 h 1366462"/>
                  <a:gd name="connsiteX19" fmla="*/ 528613 w 528613"/>
                  <a:gd name="connsiteY19" fmla="*/ 1238219 h 1366462"/>
                  <a:gd name="connsiteX20" fmla="*/ 988 w 528613"/>
                  <a:gd name="connsiteY20" fmla="*/ 1366462 h 1366462"/>
                  <a:gd name="connsiteX21" fmla="*/ 988 w 528613"/>
                  <a:gd name="connsiteY21" fmla="*/ 0 h 1366462"/>
                  <a:gd name="connsiteX0" fmla="*/ 988 w 528613"/>
                  <a:gd name="connsiteY0" fmla="*/ 0 h 1366462"/>
                  <a:gd name="connsiteX1" fmla="*/ 124278 w 528613"/>
                  <a:gd name="connsiteY1" fmla="*/ 123290 h 1366462"/>
                  <a:gd name="connsiteX2" fmla="*/ 42085 w 528613"/>
                  <a:gd name="connsiteY2" fmla="*/ 123290 h 1366462"/>
                  <a:gd name="connsiteX3" fmla="*/ 155101 w 528613"/>
                  <a:gd name="connsiteY3" fmla="*/ 256854 h 1366462"/>
                  <a:gd name="connsiteX4" fmla="*/ 62633 w 528613"/>
                  <a:gd name="connsiteY4" fmla="*/ 256854 h 1366462"/>
                  <a:gd name="connsiteX5" fmla="*/ 185923 w 528613"/>
                  <a:gd name="connsiteY5" fmla="*/ 369870 h 1366462"/>
                  <a:gd name="connsiteX6" fmla="*/ 103730 w 528613"/>
                  <a:gd name="connsiteY6" fmla="*/ 380144 h 1366462"/>
                  <a:gd name="connsiteX7" fmla="*/ 257842 w 528613"/>
                  <a:gd name="connsiteY7" fmla="*/ 523982 h 1366462"/>
                  <a:gd name="connsiteX8" fmla="*/ 129231 w 528613"/>
                  <a:gd name="connsiteY8" fmla="*/ 518007 h 1366462"/>
                  <a:gd name="connsiteX9" fmla="*/ 309213 w 528613"/>
                  <a:gd name="connsiteY9" fmla="*/ 647272 h 1366462"/>
                  <a:gd name="connsiteX10" fmla="*/ 179947 w 528613"/>
                  <a:gd name="connsiteY10" fmla="*/ 654558 h 1366462"/>
                  <a:gd name="connsiteX11" fmla="*/ 350310 w 528613"/>
                  <a:gd name="connsiteY11" fmla="*/ 770562 h 1366462"/>
                  <a:gd name="connsiteX12" fmla="*/ 216746 w 528613"/>
                  <a:gd name="connsiteY12" fmla="*/ 760288 h 1366462"/>
                  <a:gd name="connsiteX13" fmla="*/ 381132 w 528613"/>
                  <a:gd name="connsiteY13" fmla="*/ 904126 h 1366462"/>
                  <a:gd name="connsiteX14" fmla="*/ 227020 w 528613"/>
                  <a:gd name="connsiteY14" fmla="*/ 852755 h 1366462"/>
                  <a:gd name="connsiteX15" fmla="*/ 473600 w 528613"/>
                  <a:gd name="connsiteY15" fmla="*/ 1027416 h 1366462"/>
                  <a:gd name="connsiteX16" fmla="*/ 249901 w 528613"/>
                  <a:gd name="connsiteY16" fmla="*/ 990618 h 1366462"/>
                  <a:gd name="connsiteX17" fmla="*/ 514696 w 528613"/>
                  <a:gd name="connsiteY17" fmla="*/ 1119883 h 1366462"/>
                  <a:gd name="connsiteX18" fmla="*/ 285308 w 528613"/>
                  <a:gd name="connsiteY18" fmla="*/ 1141454 h 1366462"/>
                  <a:gd name="connsiteX19" fmla="*/ 528613 w 528613"/>
                  <a:gd name="connsiteY19" fmla="*/ 1238219 h 1366462"/>
                  <a:gd name="connsiteX20" fmla="*/ 988 w 528613"/>
                  <a:gd name="connsiteY20" fmla="*/ 1366462 h 1366462"/>
                  <a:gd name="connsiteX21" fmla="*/ 988 w 528613"/>
                  <a:gd name="connsiteY21" fmla="*/ 0 h 1366462"/>
                  <a:gd name="connsiteX0" fmla="*/ 988 w 528613"/>
                  <a:gd name="connsiteY0" fmla="*/ 0 h 1366462"/>
                  <a:gd name="connsiteX1" fmla="*/ 124278 w 528613"/>
                  <a:gd name="connsiteY1" fmla="*/ 123290 h 1366462"/>
                  <a:gd name="connsiteX2" fmla="*/ 42085 w 528613"/>
                  <a:gd name="connsiteY2" fmla="*/ 123290 h 1366462"/>
                  <a:gd name="connsiteX3" fmla="*/ 155101 w 528613"/>
                  <a:gd name="connsiteY3" fmla="*/ 256854 h 1366462"/>
                  <a:gd name="connsiteX4" fmla="*/ 62633 w 528613"/>
                  <a:gd name="connsiteY4" fmla="*/ 256854 h 1366462"/>
                  <a:gd name="connsiteX5" fmla="*/ 185923 w 528613"/>
                  <a:gd name="connsiteY5" fmla="*/ 369870 h 1366462"/>
                  <a:gd name="connsiteX6" fmla="*/ 103730 w 528613"/>
                  <a:gd name="connsiteY6" fmla="*/ 380144 h 1366462"/>
                  <a:gd name="connsiteX7" fmla="*/ 257842 w 528613"/>
                  <a:gd name="connsiteY7" fmla="*/ 523982 h 1366462"/>
                  <a:gd name="connsiteX8" fmla="*/ 129231 w 528613"/>
                  <a:gd name="connsiteY8" fmla="*/ 518007 h 1366462"/>
                  <a:gd name="connsiteX9" fmla="*/ 309213 w 528613"/>
                  <a:gd name="connsiteY9" fmla="*/ 647272 h 1366462"/>
                  <a:gd name="connsiteX10" fmla="*/ 179947 w 528613"/>
                  <a:gd name="connsiteY10" fmla="*/ 654558 h 1366462"/>
                  <a:gd name="connsiteX11" fmla="*/ 350310 w 528613"/>
                  <a:gd name="connsiteY11" fmla="*/ 770562 h 1366462"/>
                  <a:gd name="connsiteX12" fmla="*/ 216746 w 528613"/>
                  <a:gd name="connsiteY12" fmla="*/ 760288 h 1366462"/>
                  <a:gd name="connsiteX13" fmla="*/ 381132 w 528613"/>
                  <a:gd name="connsiteY13" fmla="*/ 904126 h 1366462"/>
                  <a:gd name="connsiteX14" fmla="*/ 227020 w 528613"/>
                  <a:gd name="connsiteY14" fmla="*/ 852755 h 1366462"/>
                  <a:gd name="connsiteX15" fmla="*/ 473600 w 528613"/>
                  <a:gd name="connsiteY15" fmla="*/ 1027416 h 1366462"/>
                  <a:gd name="connsiteX16" fmla="*/ 249901 w 528613"/>
                  <a:gd name="connsiteY16" fmla="*/ 990618 h 1366462"/>
                  <a:gd name="connsiteX17" fmla="*/ 489195 w 528613"/>
                  <a:gd name="connsiteY17" fmla="*/ 1127170 h 1366462"/>
                  <a:gd name="connsiteX18" fmla="*/ 285308 w 528613"/>
                  <a:gd name="connsiteY18" fmla="*/ 1141454 h 1366462"/>
                  <a:gd name="connsiteX19" fmla="*/ 528613 w 528613"/>
                  <a:gd name="connsiteY19" fmla="*/ 1238219 h 1366462"/>
                  <a:gd name="connsiteX20" fmla="*/ 988 w 528613"/>
                  <a:gd name="connsiteY20" fmla="*/ 1366462 h 1366462"/>
                  <a:gd name="connsiteX21" fmla="*/ 988 w 528613"/>
                  <a:gd name="connsiteY21" fmla="*/ 0 h 1366462"/>
                  <a:gd name="connsiteX0" fmla="*/ 988 w 579616"/>
                  <a:gd name="connsiteY0" fmla="*/ 0 h 1366462"/>
                  <a:gd name="connsiteX1" fmla="*/ 124278 w 579616"/>
                  <a:gd name="connsiteY1" fmla="*/ 123290 h 1366462"/>
                  <a:gd name="connsiteX2" fmla="*/ 42085 w 579616"/>
                  <a:gd name="connsiteY2" fmla="*/ 123290 h 1366462"/>
                  <a:gd name="connsiteX3" fmla="*/ 155101 w 579616"/>
                  <a:gd name="connsiteY3" fmla="*/ 256854 h 1366462"/>
                  <a:gd name="connsiteX4" fmla="*/ 62633 w 579616"/>
                  <a:gd name="connsiteY4" fmla="*/ 256854 h 1366462"/>
                  <a:gd name="connsiteX5" fmla="*/ 185923 w 579616"/>
                  <a:gd name="connsiteY5" fmla="*/ 369870 h 1366462"/>
                  <a:gd name="connsiteX6" fmla="*/ 103730 w 579616"/>
                  <a:gd name="connsiteY6" fmla="*/ 380144 h 1366462"/>
                  <a:gd name="connsiteX7" fmla="*/ 257842 w 579616"/>
                  <a:gd name="connsiteY7" fmla="*/ 523982 h 1366462"/>
                  <a:gd name="connsiteX8" fmla="*/ 129231 w 579616"/>
                  <a:gd name="connsiteY8" fmla="*/ 518007 h 1366462"/>
                  <a:gd name="connsiteX9" fmla="*/ 309213 w 579616"/>
                  <a:gd name="connsiteY9" fmla="*/ 647272 h 1366462"/>
                  <a:gd name="connsiteX10" fmla="*/ 179947 w 579616"/>
                  <a:gd name="connsiteY10" fmla="*/ 654558 h 1366462"/>
                  <a:gd name="connsiteX11" fmla="*/ 350310 w 579616"/>
                  <a:gd name="connsiteY11" fmla="*/ 770562 h 1366462"/>
                  <a:gd name="connsiteX12" fmla="*/ 216746 w 579616"/>
                  <a:gd name="connsiteY12" fmla="*/ 760288 h 1366462"/>
                  <a:gd name="connsiteX13" fmla="*/ 381132 w 579616"/>
                  <a:gd name="connsiteY13" fmla="*/ 904126 h 1366462"/>
                  <a:gd name="connsiteX14" fmla="*/ 227020 w 579616"/>
                  <a:gd name="connsiteY14" fmla="*/ 852755 h 1366462"/>
                  <a:gd name="connsiteX15" fmla="*/ 473600 w 579616"/>
                  <a:gd name="connsiteY15" fmla="*/ 1027416 h 1366462"/>
                  <a:gd name="connsiteX16" fmla="*/ 249901 w 579616"/>
                  <a:gd name="connsiteY16" fmla="*/ 990618 h 1366462"/>
                  <a:gd name="connsiteX17" fmla="*/ 489195 w 579616"/>
                  <a:gd name="connsiteY17" fmla="*/ 1127170 h 1366462"/>
                  <a:gd name="connsiteX18" fmla="*/ 285308 w 579616"/>
                  <a:gd name="connsiteY18" fmla="*/ 1141454 h 1366462"/>
                  <a:gd name="connsiteX19" fmla="*/ 579616 w 579616"/>
                  <a:gd name="connsiteY19" fmla="*/ 1241862 h 1366462"/>
                  <a:gd name="connsiteX20" fmla="*/ 988 w 579616"/>
                  <a:gd name="connsiteY20" fmla="*/ 1366462 h 1366462"/>
                  <a:gd name="connsiteX21" fmla="*/ 988 w 579616"/>
                  <a:gd name="connsiteY21" fmla="*/ 0 h 1366462"/>
                  <a:gd name="connsiteX0" fmla="*/ 988 w 601474"/>
                  <a:gd name="connsiteY0" fmla="*/ 0 h 1366462"/>
                  <a:gd name="connsiteX1" fmla="*/ 124278 w 601474"/>
                  <a:gd name="connsiteY1" fmla="*/ 123290 h 1366462"/>
                  <a:gd name="connsiteX2" fmla="*/ 42085 w 601474"/>
                  <a:gd name="connsiteY2" fmla="*/ 123290 h 1366462"/>
                  <a:gd name="connsiteX3" fmla="*/ 155101 w 601474"/>
                  <a:gd name="connsiteY3" fmla="*/ 256854 h 1366462"/>
                  <a:gd name="connsiteX4" fmla="*/ 62633 w 601474"/>
                  <a:gd name="connsiteY4" fmla="*/ 256854 h 1366462"/>
                  <a:gd name="connsiteX5" fmla="*/ 185923 w 601474"/>
                  <a:gd name="connsiteY5" fmla="*/ 369870 h 1366462"/>
                  <a:gd name="connsiteX6" fmla="*/ 103730 w 601474"/>
                  <a:gd name="connsiteY6" fmla="*/ 380144 h 1366462"/>
                  <a:gd name="connsiteX7" fmla="*/ 257842 w 601474"/>
                  <a:gd name="connsiteY7" fmla="*/ 523982 h 1366462"/>
                  <a:gd name="connsiteX8" fmla="*/ 129231 w 601474"/>
                  <a:gd name="connsiteY8" fmla="*/ 518007 h 1366462"/>
                  <a:gd name="connsiteX9" fmla="*/ 309213 w 601474"/>
                  <a:gd name="connsiteY9" fmla="*/ 647272 h 1366462"/>
                  <a:gd name="connsiteX10" fmla="*/ 179947 w 601474"/>
                  <a:gd name="connsiteY10" fmla="*/ 654558 h 1366462"/>
                  <a:gd name="connsiteX11" fmla="*/ 350310 w 601474"/>
                  <a:gd name="connsiteY11" fmla="*/ 770562 h 1366462"/>
                  <a:gd name="connsiteX12" fmla="*/ 216746 w 601474"/>
                  <a:gd name="connsiteY12" fmla="*/ 760288 h 1366462"/>
                  <a:gd name="connsiteX13" fmla="*/ 381132 w 601474"/>
                  <a:gd name="connsiteY13" fmla="*/ 904126 h 1366462"/>
                  <a:gd name="connsiteX14" fmla="*/ 227020 w 601474"/>
                  <a:gd name="connsiteY14" fmla="*/ 852755 h 1366462"/>
                  <a:gd name="connsiteX15" fmla="*/ 473600 w 601474"/>
                  <a:gd name="connsiteY15" fmla="*/ 1027416 h 1366462"/>
                  <a:gd name="connsiteX16" fmla="*/ 249901 w 601474"/>
                  <a:gd name="connsiteY16" fmla="*/ 990618 h 1366462"/>
                  <a:gd name="connsiteX17" fmla="*/ 489195 w 601474"/>
                  <a:gd name="connsiteY17" fmla="*/ 1127170 h 1366462"/>
                  <a:gd name="connsiteX18" fmla="*/ 285308 w 601474"/>
                  <a:gd name="connsiteY18" fmla="*/ 1141454 h 1366462"/>
                  <a:gd name="connsiteX19" fmla="*/ 601474 w 601474"/>
                  <a:gd name="connsiteY19" fmla="*/ 1256435 h 1366462"/>
                  <a:gd name="connsiteX20" fmla="*/ 988 w 601474"/>
                  <a:gd name="connsiteY20" fmla="*/ 1366462 h 1366462"/>
                  <a:gd name="connsiteX21" fmla="*/ 988 w 601474"/>
                  <a:gd name="connsiteY21" fmla="*/ 0 h 1366462"/>
                  <a:gd name="connsiteX0" fmla="*/ 988 w 601474"/>
                  <a:gd name="connsiteY0" fmla="*/ 0 h 1366462"/>
                  <a:gd name="connsiteX1" fmla="*/ 124278 w 601474"/>
                  <a:gd name="connsiteY1" fmla="*/ 123290 h 1366462"/>
                  <a:gd name="connsiteX2" fmla="*/ 42085 w 601474"/>
                  <a:gd name="connsiteY2" fmla="*/ 123290 h 1366462"/>
                  <a:gd name="connsiteX3" fmla="*/ 155101 w 601474"/>
                  <a:gd name="connsiteY3" fmla="*/ 256854 h 1366462"/>
                  <a:gd name="connsiteX4" fmla="*/ 62633 w 601474"/>
                  <a:gd name="connsiteY4" fmla="*/ 256854 h 1366462"/>
                  <a:gd name="connsiteX5" fmla="*/ 185923 w 601474"/>
                  <a:gd name="connsiteY5" fmla="*/ 369870 h 1366462"/>
                  <a:gd name="connsiteX6" fmla="*/ 103730 w 601474"/>
                  <a:gd name="connsiteY6" fmla="*/ 380144 h 1366462"/>
                  <a:gd name="connsiteX7" fmla="*/ 257842 w 601474"/>
                  <a:gd name="connsiteY7" fmla="*/ 523982 h 1366462"/>
                  <a:gd name="connsiteX8" fmla="*/ 129231 w 601474"/>
                  <a:gd name="connsiteY8" fmla="*/ 518007 h 1366462"/>
                  <a:gd name="connsiteX9" fmla="*/ 309213 w 601474"/>
                  <a:gd name="connsiteY9" fmla="*/ 647272 h 1366462"/>
                  <a:gd name="connsiteX10" fmla="*/ 179947 w 601474"/>
                  <a:gd name="connsiteY10" fmla="*/ 654558 h 1366462"/>
                  <a:gd name="connsiteX11" fmla="*/ 350310 w 601474"/>
                  <a:gd name="connsiteY11" fmla="*/ 770562 h 1366462"/>
                  <a:gd name="connsiteX12" fmla="*/ 216746 w 601474"/>
                  <a:gd name="connsiteY12" fmla="*/ 760288 h 1366462"/>
                  <a:gd name="connsiteX13" fmla="*/ 381132 w 601474"/>
                  <a:gd name="connsiteY13" fmla="*/ 904126 h 1366462"/>
                  <a:gd name="connsiteX14" fmla="*/ 227020 w 601474"/>
                  <a:gd name="connsiteY14" fmla="*/ 852755 h 1366462"/>
                  <a:gd name="connsiteX15" fmla="*/ 433526 w 601474"/>
                  <a:gd name="connsiteY15" fmla="*/ 1012844 h 1366462"/>
                  <a:gd name="connsiteX16" fmla="*/ 249901 w 601474"/>
                  <a:gd name="connsiteY16" fmla="*/ 990618 h 1366462"/>
                  <a:gd name="connsiteX17" fmla="*/ 489195 w 601474"/>
                  <a:gd name="connsiteY17" fmla="*/ 1127170 h 1366462"/>
                  <a:gd name="connsiteX18" fmla="*/ 285308 w 601474"/>
                  <a:gd name="connsiteY18" fmla="*/ 1141454 h 1366462"/>
                  <a:gd name="connsiteX19" fmla="*/ 601474 w 601474"/>
                  <a:gd name="connsiteY19" fmla="*/ 1256435 h 1366462"/>
                  <a:gd name="connsiteX20" fmla="*/ 988 w 601474"/>
                  <a:gd name="connsiteY20" fmla="*/ 1366462 h 1366462"/>
                  <a:gd name="connsiteX21" fmla="*/ 988 w 601474"/>
                  <a:gd name="connsiteY21" fmla="*/ 0 h 1366462"/>
                  <a:gd name="connsiteX0" fmla="*/ 988 w 601474"/>
                  <a:gd name="connsiteY0" fmla="*/ 0 h 1366462"/>
                  <a:gd name="connsiteX1" fmla="*/ 124278 w 601474"/>
                  <a:gd name="connsiteY1" fmla="*/ 123290 h 1366462"/>
                  <a:gd name="connsiteX2" fmla="*/ 42085 w 601474"/>
                  <a:gd name="connsiteY2" fmla="*/ 123290 h 1366462"/>
                  <a:gd name="connsiteX3" fmla="*/ 155101 w 601474"/>
                  <a:gd name="connsiteY3" fmla="*/ 256854 h 1366462"/>
                  <a:gd name="connsiteX4" fmla="*/ 62633 w 601474"/>
                  <a:gd name="connsiteY4" fmla="*/ 256854 h 1366462"/>
                  <a:gd name="connsiteX5" fmla="*/ 185923 w 601474"/>
                  <a:gd name="connsiteY5" fmla="*/ 369870 h 1366462"/>
                  <a:gd name="connsiteX6" fmla="*/ 103730 w 601474"/>
                  <a:gd name="connsiteY6" fmla="*/ 380144 h 1366462"/>
                  <a:gd name="connsiteX7" fmla="*/ 257842 w 601474"/>
                  <a:gd name="connsiteY7" fmla="*/ 523982 h 1366462"/>
                  <a:gd name="connsiteX8" fmla="*/ 129231 w 601474"/>
                  <a:gd name="connsiteY8" fmla="*/ 518007 h 1366462"/>
                  <a:gd name="connsiteX9" fmla="*/ 309213 w 601474"/>
                  <a:gd name="connsiteY9" fmla="*/ 647272 h 1366462"/>
                  <a:gd name="connsiteX10" fmla="*/ 179947 w 601474"/>
                  <a:gd name="connsiteY10" fmla="*/ 654558 h 1366462"/>
                  <a:gd name="connsiteX11" fmla="*/ 350310 w 601474"/>
                  <a:gd name="connsiteY11" fmla="*/ 770562 h 1366462"/>
                  <a:gd name="connsiteX12" fmla="*/ 216746 w 601474"/>
                  <a:gd name="connsiteY12" fmla="*/ 760288 h 1366462"/>
                  <a:gd name="connsiteX13" fmla="*/ 355631 w 601474"/>
                  <a:gd name="connsiteY13" fmla="*/ 885911 h 1366462"/>
                  <a:gd name="connsiteX14" fmla="*/ 227020 w 601474"/>
                  <a:gd name="connsiteY14" fmla="*/ 852755 h 1366462"/>
                  <a:gd name="connsiteX15" fmla="*/ 433526 w 601474"/>
                  <a:gd name="connsiteY15" fmla="*/ 1012844 h 1366462"/>
                  <a:gd name="connsiteX16" fmla="*/ 249901 w 601474"/>
                  <a:gd name="connsiteY16" fmla="*/ 990618 h 1366462"/>
                  <a:gd name="connsiteX17" fmla="*/ 489195 w 601474"/>
                  <a:gd name="connsiteY17" fmla="*/ 1127170 h 1366462"/>
                  <a:gd name="connsiteX18" fmla="*/ 285308 w 601474"/>
                  <a:gd name="connsiteY18" fmla="*/ 1141454 h 1366462"/>
                  <a:gd name="connsiteX19" fmla="*/ 601474 w 601474"/>
                  <a:gd name="connsiteY19" fmla="*/ 1256435 h 1366462"/>
                  <a:gd name="connsiteX20" fmla="*/ 988 w 601474"/>
                  <a:gd name="connsiteY20" fmla="*/ 1366462 h 1366462"/>
                  <a:gd name="connsiteX21" fmla="*/ 988 w 601474"/>
                  <a:gd name="connsiteY21" fmla="*/ 0 h 1366462"/>
                  <a:gd name="connsiteX0" fmla="*/ 988 w 601474"/>
                  <a:gd name="connsiteY0" fmla="*/ 0 h 1366462"/>
                  <a:gd name="connsiteX1" fmla="*/ 124278 w 601474"/>
                  <a:gd name="connsiteY1" fmla="*/ 123290 h 1366462"/>
                  <a:gd name="connsiteX2" fmla="*/ 42085 w 601474"/>
                  <a:gd name="connsiteY2" fmla="*/ 123290 h 1366462"/>
                  <a:gd name="connsiteX3" fmla="*/ 155101 w 601474"/>
                  <a:gd name="connsiteY3" fmla="*/ 256854 h 1366462"/>
                  <a:gd name="connsiteX4" fmla="*/ 62633 w 601474"/>
                  <a:gd name="connsiteY4" fmla="*/ 256854 h 1366462"/>
                  <a:gd name="connsiteX5" fmla="*/ 185923 w 601474"/>
                  <a:gd name="connsiteY5" fmla="*/ 369870 h 1366462"/>
                  <a:gd name="connsiteX6" fmla="*/ 103730 w 601474"/>
                  <a:gd name="connsiteY6" fmla="*/ 380144 h 1366462"/>
                  <a:gd name="connsiteX7" fmla="*/ 257842 w 601474"/>
                  <a:gd name="connsiteY7" fmla="*/ 523982 h 1366462"/>
                  <a:gd name="connsiteX8" fmla="*/ 129231 w 601474"/>
                  <a:gd name="connsiteY8" fmla="*/ 518007 h 1366462"/>
                  <a:gd name="connsiteX9" fmla="*/ 309213 w 601474"/>
                  <a:gd name="connsiteY9" fmla="*/ 647272 h 1366462"/>
                  <a:gd name="connsiteX10" fmla="*/ 179947 w 601474"/>
                  <a:gd name="connsiteY10" fmla="*/ 654558 h 1366462"/>
                  <a:gd name="connsiteX11" fmla="*/ 350310 w 601474"/>
                  <a:gd name="connsiteY11" fmla="*/ 770562 h 1366462"/>
                  <a:gd name="connsiteX12" fmla="*/ 216746 w 601474"/>
                  <a:gd name="connsiteY12" fmla="*/ 760288 h 1366462"/>
                  <a:gd name="connsiteX13" fmla="*/ 355631 w 601474"/>
                  <a:gd name="connsiteY13" fmla="*/ 885911 h 1366462"/>
                  <a:gd name="connsiteX14" fmla="*/ 223377 w 601474"/>
                  <a:gd name="connsiteY14" fmla="*/ 867328 h 1366462"/>
                  <a:gd name="connsiteX15" fmla="*/ 433526 w 601474"/>
                  <a:gd name="connsiteY15" fmla="*/ 1012844 h 1366462"/>
                  <a:gd name="connsiteX16" fmla="*/ 249901 w 601474"/>
                  <a:gd name="connsiteY16" fmla="*/ 990618 h 1366462"/>
                  <a:gd name="connsiteX17" fmla="*/ 489195 w 601474"/>
                  <a:gd name="connsiteY17" fmla="*/ 1127170 h 1366462"/>
                  <a:gd name="connsiteX18" fmla="*/ 285308 w 601474"/>
                  <a:gd name="connsiteY18" fmla="*/ 1141454 h 1366462"/>
                  <a:gd name="connsiteX19" fmla="*/ 601474 w 601474"/>
                  <a:gd name="connsiteY19" fmla="*/ 1256435 h 1366462"/>
                  <a:gd name="connsiteX20" fmla="*/ 988 w 601474"/>
                  <a:gd name="connsiteY20" fmla="*/ 1366462 h 1366462"/>
                  <a:gd name="connsiteX21" fmla="*/ 988 w 601474"/>
                  <a:gd name="connsiteY21" fmla="*/ 0 h 1366462"/>
                  <a:gd name="connsiteX0" fmla="*/ 988 w 601474"/>
                  <a:gd name="connsiteY0" fmla="*/ 0 h 1366462"/>
                  <a:gd name="connsiteX1" fmla="*/ 124278 w 601474"/>
                  <a:gd name="connsiteY1" fmla="*/ 123290 h 1366462"/>
                  <a:gd name="connsiteX2" fmla="*/ 42085 w 601474"/>
                  <a:gd name="connsiteY2" fmla="*/ 123290 h 1366462"/>
                  <a:gd name="connsiteX3" fmla="*/ 155101 w 601474"/>
                  <a:gd name="connsiteY3" fmla="*/ 256854 h 1366462"/>
                  <a:gd name="connsiteX4" fmla="*/ 62633 w 601474"/>
                  <a:gd name="connsiteY4" fmla="*/ 256854 h 1366462"/>
                  <a:gd name="connsiteX5" fmla="*/ 185923 w 601474"/>
                  <a:gd name="connsiteY5" fmla="*/ 369870 h 1366462"/>
                  <a:gd name="connsiteX6" fmla="*/ 103730 w 601474"/>
                  <a:gd name="connsiteY6" fmla="*/ 380144 h 1366462"/>
                  <a:gd name="connsiteX7" fmla="*/ 257842 w 601474"/>
                  <a:gd name="connsiteY7" fmla="*/ 523982 h 1366462"/>
                  <a:gd name="connsiteX8" fmla="*/ 129231 w 601474"/>
                  <a:gd name="connsiteY8" fmla="*/ 518007 h 1366462"/>
                  <a:gd name="connsiteX9" fmla="*/ 309213 w 601474"/>
                  <a:gd name="connsiteY9" fmla="*/ 647272 h 1366462"/>
                  <a:gd name="connsiteX10" fmla="*/ 179947 w 601474"/>
                  <a:gd name="connsiteY10" fmla="*/ 654558 h 1366462"/>
                  <a:gd name="connsiteX11" fmla="*/ 339381 w 601474"/>
                  <a:gd name="connsiteY11" fmla="*/ 763276 h 1366462"/>
                  <a:gd name="connsiteX12" fmla="*/ 216746 w 601474"/>
                  <a:gd name="connsiteY12" fmla="*/ 760288 h 1366462"/>
                  <a:gd name="connsiteX13" fmla="*/ 355631 w 601474"/>
                  <a:gd name="connsiteY13" fmla="*/ 885911 h 1366462"/>
                  <a:gd name="connsiteX14" fmla="*/ 223377 w 601474"/>
                  <a:gd name="connsiteY14" fmla="*/ 867328 h 1366462"/>
                  <a:gd name="connsiteX15" fmla="*/ 433526 w 601474"/>
                  <a:gd name="connsiteY15" fmla="*/ 1012844 h 1366462"/>
                  <a:gd name="connsiteX16" fmla="*/ 249901 w 601474"/>
                  <a:gd name="connsiteY16" fmla="*/ 990618 h 1366462"/>
                  <a:gd name="connsiteX17" fmla="*/ 489195 w 601474"/>
                  <a:gd name="connsiteY17" fmla="*/ 1127170 h 1366462"/>
                  <a:gd name="connsiteX18" fmla="*/ 285308 w 601474"/>
                  <a:gd name="connsiteY18" fmla="*/ 1141454 h 1366462"/>
                  <a:gd name="connsiteX19" fmla="*/ 601474 w 601474"/>
                  <a:gd name="connsiteY19" fmla="*/ 1256435 h 1366462"/>
                  <a:gd name="connsiteX20" fmla="*/ 988 w 601474"/>
                  <a:gd name="connsiteY20" fmla="*/ 1366462 h 1366462"/>
                  <a:gd name="connsiteX21" fmla="*/ 988 w 601474"/>
                  <a:gd name="connsiteY21" fmla="*/ 0 h 1366462"/>
                  <a:gd name="connsiteX0" fmla="*/ 988 w 601474"/>
                  <a:gd name="connsiteY0" fmla="*/ 0 h 1366462"/>
                  <a:gd name="connsiteX1" fmla="*/ 124278 w 601474"/>
                  <a:gd name="connsiteY1" fmla="*/ 123290 h 1366462"/>
                  <a:gd name="connsiteX2" fmla="*/ 42085 w 601474"/>
                  <a:gd name="connsiteY2" fmla="*/ 123290 h 1366462"/>
                  <a:gd name="connsiteX3" fmla="*/ 155101 w 601474"/>
                  <a:gd name="connsiteY3" fmla="*/ 256854 h 1366462"/>
                  <a:gd name="connsiteX4" fmla="*/ 62633 w 601474"/>
                  <a:gd name="connsiteY4" fmla="*/ 256854 h 1366462"/>
                  <a:gd name="connsiteX5" fmla="*/ 185923 w 601474"/>
                  <a:gd name="connsiteY5" fmla="*/ 369870 h 1366462"/>
                  <a:gd name="connsiteX6" fmla="*/ 103730 w 601474"/>
                  <a:gd name="connsiteY6" fmla="*/ 380144 h 1366462"/>
                  <a:gd name="connsiteX7" fmla="*/ 257842 w 601474"/>
                  <a:gd name="connsiteY7" fmla="*/ 523982 h 1366462"/>
                  <a:gd name="connsiteX8" fmla="*/ 129231 w 601474"/>
                  <a:gd name="connsiteY8" fmla="*/ 518007 h 1366462"/>
                  <a:gd name="connsiteX9" fmla="*/ 298284 w 601474"/>
                  <a:gd name="connsiteY9" fmla="*/ 639986 h 1366462"/>
                  <a:gd name="connsiteX10" fmla="*/ 179947 w 601474"/>
                  <a:gd name="connsiteY10" fmla="*/ 654558 h 1366462"/>
                  <a:gd name="connsiteX11" fmla="*/ 339381 w 601474"/>
                  <a:gd name="connsiteY11" fmla="*/ 763276 h 1366462"/>
                  <a:gd name="connsiteX12" fmla="*/ 216746 w 601474"/>
                  <a:gd name="connsiteY12" fmla="*/ 760288 h 1366462"/>
                  <a:gd name="connsiteX13" fmla="*/ 355631 w 601474"/>
                  <a:gd name="connsiteY13" fmla="*/ 885911 h 1366462"/>
                  <a:gd name="connsiteX14" fmla="*/ 223377 w 601474"/>
                  <a:gd name="connsiteY14" fmla="*/ 867328 h 1366462"/>
                  <a:gd name="connsiteX15" fmla="*/ 433526 w 601474"/>
                  <a:gd name="connsiteY15" fmla="*/ 1012844 h 1366462"/>
                  <a:gd name="connsiteX16" fmla="*/ 249901 w 601474"/>
                  <a:gd name="connsiteY16" fmla="*/ 990618 h 1366462"/>
                  <a:gd name="connsiteX17" fmla="*/ 489195 w 601474"/>
                  <a:gd name="connsiteY17" fmla="*/ 1127170 h 1366462"/>
                  <a:gd name="connsiteX18" fmla="*/ 285308 w 601474"/>
                  <a:gd name="connsiteY18" fmla="*/ 1141454 h 1366462"/>
                  <a:gd name="connsiteX19" fmla="*/ 601474 w 601474"/>
                  <a:gd name="connsiteY19" fmla="*/ 1256435 h 1366462"/>
                  <a:gd name="connsiteX20" fmla="*/ 988 w 601474"/>
                  <a:gd name="connsiteY20" fmla="*/ 1366462 h 1366462"/>
                  <a:gd name="connsiteX21" fmla="*/ 988 w 601474"/>
                  <a:gd name="connsiteY21" fmla="*/ 0 h 1366462"/>
                  <a:gd name="connsiteX0" fmla="*/ 988 w 601474"/>
                  <a:gd name="connsiteY0" fmla="*/ 0 h 1366462"/>
                  <a:gd name="connsiteX1" fmla="*/ 124278 w 601474"/>
                  <a:gd name="connsiteY1" fmla="*/ 123290 h 1366462"/>
                  <a:gd name="connsiteX2" fmla="*/ 42085 w 601474"/>
                  <a:gd name="connsiteY2" fmla="*/ 123290 h 1366462"/>
                  <a:gd name="connsiteX3" fmla="*/ 155101 w 601474"/>
                  <a:gd name="connsiteY3" fmla="*/ 256854 h 1366462"/>
                  <a:gd name="connsiteX4" fmla="*/ 62633 w 601474"/>
                  <a:gd name="connsiteY4" fmla="*/ 256854 h 1366462"/>
                  <a:gd name="connsiteX5" fmla="*/ 185923 w 601474"/>
                  <a:gd name="connsiteY5" fmla="*/ 369870 h 1366462"/>
                  <a:gd name="connsiteX6" fmla="*/ 103730 w 601474"/>
                  <a:gd name="connsiteY6" fmla="*/ 380144 h 1366462"/>
                  <a:gd name="connsiteX7" fmla="*/ 257842 w 601474"/>
                  <a:gd name="connsiteY7" fmla="*/ 523982 h 1366462"/>
                  <a:gd name="connsiteX8" fmla="*/ 140160 w 601474"/>
                  <a:gd name="connsiteY8" fmla="*/ 521650 h 1366462"/>
                  <a:gd name="connsiteX9" fmla="*/ 298284 w 601474"/>
                  <a:gd name="connsiteY9" fmla="*/ 639986 h 1366462"/>
                  <a:gd name="connsiteX10" fmla="*/ 179947 w 601474"/>
                  <a:gd name="connsiteY10" fmla="*/ 654558 h 1366462"/>
                  <a:gd name="connsiteX11" fmla="*/ 339381 w 601474"/>
                  <a:gd name="connsiteY11" fmla="*/ 763276 h 1366462"/>
                  <a:gd name="connsiteX12" fmla="*/ 216746 w 601474"/>
                  <a:gd name="connsiteY12" fmla="*/ 760288 h 1366462"/>
                  <a:gd name="connsiteX13" fmla="*/ 355631 w 601474"/>
                  <a:gd name="connsiteY13" fmla="*/ 885911 h 1366462"/>
                  <a:gd name="connsiteX14" fmla="*/ 223377 w 601474"/>
                  <a:gd name="connsiteY14" fmla="*/ 867328 h 1366462"/>
                  <a:gd name="connsiteX15" fmla="*/ 433526 w 601474"/>
                  <a:gd name="connsiteY15" fmla="*/ 1012844 h 1366462"/>
                  <a:gd name="connsiteX16" fmla="*/ 249901 w 601474"/>
                  <a:gd name="connsiteY16" fmla="*/ 990618 h 1366462"/>
                  <a:gd name="connsiteX17" fmla="*/ 489195 w 601474"/>
                  <a:gd name="connsiteY17" fmla="*/ 1127170 h 1366462"/>
                  <a:gd name="connsiteX18" fmla="*/ 285308 w 601474"/>
                  <a:gd name="connsiteY18" fmla="*/ 1141454 h 1366462"/>
                  <a:gd name="connsiteX19" fmla="*/ 601474 w 601474"/>
                  <a:gd name="connsiteY19" fmla="*/ 1256435 h 1366462"/>
                  <a:gd name="connsiteX20" fmla="*/ 988 w 601474"/>
                  <a:gd name="connsiteY20" fmla="*/ 1366462 h 1366462"/>
                  <a:gd name="connsiteX21" fmla="*/ 988 w 601474"/>
                  <a:gd name="connsiteY21" fmla="*/ 0 h 1366462"/>
                  <a:gd name="connsiteX0" fmla="*/ 988 w 601474"/>
                  <a:gd name="connsiteY0" fmla="*/ 0 h 1366462"/>
                  <a:gd name="connsiteX1" fmla="*/ 124278 w 601474"/>
                  <a:gd name="connsiteY1" fmla="*/ 123290 h 1366462"/>
                  <a:gd name="connsiteX2" fmla="*/ 42085 w 601474"/>
                  <a:gd name="connsiteY2" fmla="*/ 123290 h 1366462"/>
                  <a:gd name="connsiteX3" fmla="*/ 155101 w 601474"/>
                  <a:gd name="connsiteY3" fmla="*/ 256854 h 1366462"/>
                  <a:gd name="connsiteX4" fmla="*/ 62633 w 601474"/>
                  <a:gd name="connsiteY4" fmla="*/ 256854 h 1366462"/>
                  <a:gd name="connsiteX5" fmla="*/ 185923 w 601474"/>
                  <a:gd name="connsiteY5" fmla="*/ 369870 h 1366462"/>
                  <a:gd name="connsiteX6" fmla="*/ 103730 w 601474"/>
                  <a:gd name="connsiteY6" fmla="*/ 380144 h 1366462"/>
                  <a:gd name="connsiteX7" fmla="*/ 257842 w 601474"/>
                  <a:gd name="connsiteY7" fmla="*/ 523982 h 1366462"/>
                  <a:gd name="connsiteX8" fmla="*/ 140160 w 601474"/>
                  <a:gd name="connsiteY8" fmla="*/ 521650 h 1366462"/>
                  <a:gd name="connsiteX9" fmla="*/ 298284 w 601474"/>
                  <a:gd name="connsiteY9" fmla="*/ 639986 h 1366462"/>
                  <a:gd name="connsiteX10" fmla="*/ 179947 w 601474"/>
                  <a:gd name="connsiteY10" fmla="*/ 654558 h 1366462"/>
                  <a:gd name="connsiteX11" fmla="*/ 339381 w 601474"/>
                  <a:gd name="connsiteY11" fmla="*/ 763276 h 1366462"/>
                  <a:gd name="connsiteX12" fmla="*/ 216746 w 601474"/>
                  <a:gd name="connsiteY12" fmla="*/ 760288 h 1366462"/>
                  <a:gd name="connsiteX13" fmla="*/ 355631 w 601474"/>
                  <a:gd name="connsiteY13" fmla="*/ 885911 h 1366462"/>
                  <a:gd name="connsiteX14" fmla="*/ 223377 w 601474"/>
                  <a:gd name="connsiteY14" fmla="*/ 867328 h 1366462"/>
                  <a:gd name="connsiteX15" fmla="*/ 433526 w 601474"/>
                  <a:gd name="connsiteY15" fmla="*/ 1012844 h 1366462"/>
                  <a:gd name="connsiteX16" fmla="*/ 249901 w 601474"/>
                  <a:gd name="connsiteY16" fmla="*/ 990618 h 1366462"/>
                  <a:gd name="connsiteX17" fmla="*/ 489195 w 601474"/>
                  <a:gd name="connsiteY17" fmla="*/ 1127170 h 1366462"/>
                  <a:gd name="connsiteX18" fmla="*/ 285308 w 601474"/>
                  <a:gd name="connsiteY18" fmla="*/ 1141454 h 1366462"/>
                  <a:gd name="connsiteX19" fmla="*/ 601474 w 601474"/>
                  <a:gd name="connsiteY19" fmla="*/ 1256435 h 1366462"/>
                  <a:gd name="connsiteX20" fmla="*/ 988 w 601474"/>
                  <a:gd name="connsiteY20" fmla="*/ 1366462 h 1366462"/>
                  <a:gd name="connsiteX21" fmla="*/ 988 w 601474"/>
                  <a:gd name="connsiteY21" fmla="*/ 0 h 1366462"/>
                  <a:gd name="connsiteX0" fmla="*/ 988 w 601474"/>
                  <a:gd name="connsiteY0" fmla="*/ 0 h 1366462"/>
                  <a:gd name="connsiteX1" fmla="*/ 124278 w 601474"/>
                  <a:gd name="connsiteY1" fmla="*/ 123290 h 1366462"/>
                  <a:gd name="connsiteX2" fmla="*/ 42085 w 601474"/>
                  <a:gd name="connsiteY2" fmla="*/ 123290 h 1366462"/>
                  <a:gd name="connsiteX3" fmla="*/ 155101 w 601474"/>
                  <a:gd name="connsiteY3" fmla="*/ 256854 h 1366462"/>
                  <a:gd name="connsiteX4" fmla="*/ 62633 w 601474"/>
                  <a:gd name="connsiteY4" fmla="*/ 256854 h 1366462"/>
                  <a:gd name="connsiteX5" fmla="*/ 185923 w 601474"/>
                  <a:gd name="connsiteY5" fmla="*/ 369870 h 1366462"/>
                  <a:gd name="connsiteX6" fmla="*/ 103730 w 601474"/>
                  <a:gd name="connsiteY6" fmla="*/ 380144 h 1366462"/>
                  <a:gd name="connsiteX7" fmla="*/ 257842 w 601474"/>
                  <a:gd name="connsiteY7" fmla="*/ 523982 h 1366462"/>
                  <a:gd name="connsiteX8" fmla="*/ 140160 w 601474"/>
                  <a:gd name="connsiteY8" fmla="*/ 521650 h 1366462"/>
                  <a:gd name="connsiteX9" fmla="*/ 298284 w 601474"/>
                  <a:gd name="connsiteY9" fmla="*/ 639986 h 1366462"/>
                  <a:gd name="connsiteX10" fmla="*/ 179947 w 601474"/>
                  <a:gd name="connsiteY10" fmla="*/ 654558 h 1366462"/>
                  <a:gd name="connsiteX11" fmla="*/ 339381 w 601474"/>
                  <a:gd name="connsiteY11" fmla="*/ 763276 h 1366462"/>
                  <a:gd name="connsiteX12" fmla="*/ 216746 w 601474"/>
                  <a:gd name="connsiteY12" fmla="*/ 760288 h 1366462"/>
                  <a:gd name="connsiteX13" fmla="*/ 359274 w 601474"/>
                  <a:gd name="connsiteY13" fmla="*/ 871338 h 1366462"/>
                  <a:gd name="connsiteX14" fmla="*/ 223377 w 601474"/>
                  <a:gd name="connsiteY14" fmla="*/ 867328 h 1366462"/>
                  <a:gd name="connsiteX15" fmla="*/ 433526 w 601474"/>
                  <a:gd name="connsiteY15" fmla="*/ 1012844 h 1366462"/>
                  <a:gd name="connsiteX16" fmla="*/ 249901 w 601474"/>
                  <a:gd name="connsiteY16" fmla="*/ 990618 h 1366462"/>
                  <a:gd name="connsiteX17" fmla="*/ 489195 w 601474"/>
                  <a:gd name="connsiteY17" fmla="*/ 1127170 h 1366462"/>
                  <a:gd name="connsiteX18" fmla="*/ 285308 w 601474"/>
                  <a:gd name="connsiteY18" fmla="*/ 1141454 h 1366462"/>
                  <a:gd name="connsiteX19" fmla="*/ 601474 w 601474"/>
                  <a:gd name="connsiteY19" fmla="*/ 1256435 h 1366462"/>
                  <a:gd name="connsiteX20" fmla="*/ 988 w 601474"/>
                  <a:gd name="connsiteY20" fmla="*/ 1366462 h 1366462"/>
                  <a:gd name="connsiteX21" fmla="*/ 988 w 601474"/>
                  <a:gd name="connsiteY21" fmla="*/ 0 h 1366462"/>
                  <a:gd name="connsiteX0" fmla="*/ 988 w 601474"/>
                  <a:gd name="connsiteY0" fmla="*/ 0 h 1366462"/>
                  <a:gd name="connsiteX1" fmla="*/ 124278 w 601474"/>
                  <a:gd name="connsiteY1" fmla="*/ 123290 h 1366462"/>
                  <a:gd name="connsiteX2" fmla="*/ 42085 w 601474"/>
                  <a:gd name="connsiteY2" fmla="*/ 123290 h 1366462"/>
                  <a:gd name="connsiteX3" fmla="*/ 155101 w 601474"/>
                  <a:gd name="connsiteY3" fmla="*/ 256854 h 1366462"/>
                  <a:gd name="connsiteX4" fmla="*/ 62633 w 601474"/>
                  <a:gd name="connsiteY4" fmla="*/ 256854 h 1366462"/>
                  <a:gd name="connsiteX5" fmla="*/ 185923 w 601474"/>
                  <a:gd name="connsiteY5" fmla="*/ 369870 h 1366462"/>
                  <a:gd name="connsiteX6" fmla="*/ 103730 w 601474"/>
                  <a:gd name="connsiteY6" fmla="*/ 380144 h 1366462"/>
                  <a:gd name="connsiteX7" fmla="*/ 257842 w 601474"/>
                  <a:gd name="connsiteY7" fmla="*/ 523982 h 1366462"/>
                  <a:gd name="connsiteX8" fmla="*/ 140160 w 601474"/>
                  <a:gd name="connsiteY8" fmla="*/ 521650 h 1366462"/>
                  <a:gd name="connsiteX9" fmla="*/ 298284 w 601474"/>
                  <a:gd name="connsiteY9" fmla="*/ 639986 h 1366462"/>
                  <a:gd name="connsiteX10" fmla="*/ 179947 w 601474"/>
                  <a:gd name="connsiteY10" fmla="*/ 654558 h 1366462"/>
                  <a:gd name="connsiteX11" fmla="*/ 339381 w 601474"/>
                  <a:gd name="connsiteY11" fmla="*/ 763276 h 1366462"/>
                  <a:gd name="connsiteX12" fmla="*/ 216746 w 601474"/>
                  <a:gd name="connsiteY12" fmla="*/ 760288 h 1366462"/>
                  <a:gd name="connsiteX13" fmla="*/ 359274 w 601474"/>
                  <a:gd name="connsiteY13" fmla="*/ 871338 h 1366462"/>
                  <a:gd name="connsiteX14" fmla="*/ 223377 w 601474"/>
                  <a:gd name="connsiteY14" fmla="*/ 867328 h 1366462"/>
                  <a:gd name="connsiteX15" fmla="*/ 433526 w 601474"/>
                  <a:gd name="connsiteY15" fmla="*/ 1012844 h 1366462"/>
                  <a:gd name="connsiteX16" fmla="*/ 249901 w 601474"/>
                  <a:gd name="connsiteY16" fmla="*/ 990618 h 1366462"/>
                  <a:gd name="connsiteX17" fmla="*/ 489195 w 601474"/>
                  <a:gd name="connsiteY17" fmla="*/ 1141742 h 1366462"/>
                  <a:gd name="connsiteX18" fmla="*/ 285308 w 601474"/>
                  <a:gd name="connsiteY18" fmla="*/ 1141454 h 1366462"/>
                  <a:gd name="connsiteX19" fmla="*/ 601474 w 601474"/>
                  <a:gd name="connsiteY19" fmla="*/ 1256435 h 1366462"/>
                  <a:gd name="connsiteX20" fmla="*/ 988 w 601474"/>
                  <a:gd name="connsiteY20" fmla="*/ 1366462 h 1366462"/>
                  <a:gd name="connsiteX21" fmla="*/ 988 w 601474"/>
                  <a:gd name="connsiteY21" fmla="*/ 0 h 1366462"/>
                  <a:gd name="connsiteX0" fmla="*/ 988 w 601474"/>
                  <a:gd name="connsiteY0" fmla="*/ 0 h 1366462"/>
                  <a:gd name="connsiteX1" fmla="*/ 124278 w 601474"/>
                  <a:gd name="connsiteY1" fmla="*/ 123290 h 1366462"/>
                  <a:gd name="connsiteX2" fmla="*/ 42085 w 601474"/>
                  <a:gd name="connsiteY2" fmla="*/ 123290 h 1366462"/>
                  <a:gd name="connsiteX3" fmla="*/ 155101 w 601474"/>
                  <a:gd name="connsiteY3" fmla="*/ 256854 h 1366462"/>
                  <a:gd name="connsiteX4" fmla="*/ 62633 w 601474"/>
                  <a:gd name="connsiteY4" fmla="*/ 256854 h 1366462"/>
                  <a:gd name="connsiteX5" fmla="*/ 185923 w 601474"/>
                  <a:gd name="connsiteY5" fmla="*/ 369870 h 1366462"/>
                  <a:gd name="connsiteX6" fmla="*/ 103730 w 601474"/>
                  <a:gd name="connsiteY6" fmla="*/ 380144 h 1366462"/>
                  <a:gd name="connsiteX7" fmla="*/ 257842 w 601474"/>
                  <a:gd name="connsiteY7" fmla="*/ 523982 h 1366462"/>
                  <a:gd name="connsiteX8" fmla="*/ 140160 w 601474"/>
                  <a:gd name="connsiteY8" fmla="*/ 521650 h 1366462"/>
                  <a:gd name="connsiteX9" fmla="*/ 298284 w 601474"/>
                  <a:gd name="connsiteY9" fmla="*/ 639986 h 1366462"/>
                  <a:gd name="connsiteX10" fmla="*/ 179947 w 601474"/>
                  <a:gd name="connsiteY10" fmla="*/ 654558 h 1366462"/>
                  <a:gd name="connsiteX11" fmla="*/ 317523 w 601474"/>
                  <a:gd name="connsiteY11" fmla="*/ 755990 h 1366462"/>
                  <a:gd name="connsiteX12" fmla="*/ 216746 w 601474"/>
                  <a:gd name="connsiteY12" fmla="*/ 760288 h 1366462"/>
                  <a:gd name="connsiteX13" fmla="*/ 359274 w 601474"/>
                  <a:gd name="connsiteY13" fmla="*/ 871338 h 1366462"/>
                  <a:gd name="connsiteX14" fmla="*/ 223377 w 601474"/>
                  <a:gd name="connsiteY14" fmla="*/ 867328 h 1366462"/>
                  <a:gd name="connsiteX15" fmla="*/ 433526 w 601474"/>
                  <a:gd name="connsiteY15" fmla="*/ 1012844 h 1366462"/>
                  <a:gd name="connsiteX16" fmla="*/ 249901 w 601474"/>
                  <a:gd name="connsiteY16" fmla="*/ 990618 h 1366462"/>
                  <a:gd name="connsiteX17" fmla="*/ 489195 w 601474"/>
                  <a:gd name="connsiteY17" fmla="*/ 1141742 h 1366462"/>
                  <a:gd name="connsiteX18" fmla="*/ 285308 w 601474"/>
                  <a:gd name="connsiteY18" fmla="*/ 1141454 h 1366462"/>
                  <a:gd name="connsiteX19" fmla="*/ 601474 w 601474"/>
                  <a:gd name="connsiteY19" fmla="*/ 1256435 h 1366462"/>
                  <a:gd name="connsiteX20" fmla="*/ 988 w 601474"/>
                  <a:gd name="connsiteY20" fmla="*/ 1366462 h 1366462"/>
                  <a:gd name="connsiteX21" fmla="*/ 988 w 601474"/>
                  <a:gd name="connsiteY21" fmla="*/ 0 h 13664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601474" h="1366462">
                    <a:moveTo>
                      <a:pt x="988" y="0"/>
                    </a:moveTo>
                    <a:lnTo>
                      <a:pt x="124278" y="123290"/>
                    </a:lnTo>
                    <a:lnTo>
                      <a:pt x="42085" y="123290"/>
                    </a:lnTo>
                    <a:lnTo>
                      <a:pt x="155101" y="256854"/>
                    </a:lnTo>
                    <a:lnTo>
                      <a:pt x="62633" y="256854"/>
                    </a:lnTo>
                    <a:lnTo>
                      <a:pt x="185923" y="369870"/>
                    </a:lnTo>
                    <a:lnTo>
                      <a:pt x="103730" y="380144"/>
                    </a:lnTo>
                    <a:lnTo>
                      <a:pt x="257842" y="523982"/>
                    </a:lnTo>
                    <a:lnTo>
                      <a:pt x="140160" y="521650"/>
                    </a:lnTo>
                    <a:lnTo>
                      <a:pt x="298284" y="639986"/>
                    </a:lnTo>
                    <a:lnTo>
                      <a:pt x="179947" y="654558"/>
                    </a:lnTo>
                    <a:lnTo>
                      <a:pt x="317523" y="755990"/>
                    </a:lnTo>
                    <a:lnTo>
                      <a:pt x="216746" y="760288"/>
                    </a:lnTo>
                    <a:lnTo>
                      <a:pt x="359274" y="871338"/>
                    </a:lnTo>
                    <a:lnTo>
                      <a:pt x="223377" y="867328"/>
                    </a:lnTo>
                    <a:lnTo>
                      <a:pt x="433526" y="1012844"/>
                    </a:lnTo>
                    <a:lnTo>
                      <a:pt x="249901" y="990618"/>
                    </a:lnTo>
                    <a:lnTo>
                      <a:pt x="489195" y="1141742"/>
                    </a:lnTo>
                    <a:lnTo>
                      <a:pt x="285308" y="1141454"/>
                    </a:lnTo>
                    <a:lnTo>
                      <a:pt x="601474" y="1256435"/>
                    </a:lnTo>
                    <a:lnTo>
                      <a:pt x="988" y="1366462"/>
                    </a:lnTo>
                    <a:cubicBezTo>
                      <a:pt x="-2437" y="945222"/>
                      <a:pt x="4413" y="421240"/>
                      <a:pt x="988" y="0"/>
                    </a:cubicBezTo>
                    <a:close/>
                  </a:path>
                </a:pathLst>
              </a:custGeom>
              <a:solidFill>
                <a:srgbClr val="85C06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</p:grpSp>
      </p:grpSp>
      <p:grpSp>
        <p:nvGrpSpPr>
          <p:cNvPr id="33" name="组合 32"/>
          <p:cNvGrpSpPr/>
          <p:nvPr userDrawn="1"/>
        </p:nvGrpSpPr>
        <p:grpSpPr>
          <a:xfrm>
            <a:off x="1304679" y="5024888"/>
            <a:ext cx="2393687" cy="1189668"/>
            <a:chOff x="2534039" y="184531"/>
            <a:chExt cx="2254483" cy="1493977"/>
          </a:xfrm>
        </p:grpSpPr>
        <p:sp>
          <p:nvSpPr>
            <p:cNvPr id="34" name="任意多边形 33"/>
            <p:cNvSpPr/>
            <p:nvPr/>
          </p:nvSpPr>
          <p:spPr>
            <a:xfrm>
              <a:off x="3674097" y="1470133"/>
              <a:ext cx="1114425" cy="180975"/>
            </a:xfrm>
            <a:custGeom>
              <a:avLst/>
              <a:gdLst>
                <a:gd name="connsiteX0" fmla="*/ 0 w 1114425"/>
                <a:gd name="connsiteY0" fmla="*/ 180975 h 180975"/>
                <a:gd name="connsiteX1" fmla="*/ 1114425 w 1114425"/>
                <a:gd name="connsiteY1" fmla="*/ 85725 h 180975"/>
                <a:gd name="connsiteX2" fmla="*/ 161925 w 1114425"/>
                <a:gd name="connsiteY2" fmla="*/ 0 h 180975"/>
                <a:gd name="connsiteX3" fmla="*/ 0 w 1114425"/>
                <a:gd name="connsiteY3" fmla="*/ 180975 h 180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4425" h="180975">
                  <a:moveTo>
                    <a:pt x="0" y="180975"/>
                  </a:moveTo>
                  <a:lnTo>
                    <a:pt x="1114425" y="85725"/>
                  </a:lnTo>
                  <a:lnTo>
                    <a:pt x="161925" y="0"/>
                  </a:lnTo>
                  <a:lnTo>
                    <a:pt x="0" y="180975"/>
                  </a:lnTo>
                  <a:close/>
                </a:path>
              </a:pathLst>
            </a:custGeom>
            <a:solidFill>
              <a:srgbClr val="3A70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35" name="任意多边形 34"/>
            <p:cNvSpPr/>
            <p:nvPr/>
          </p:nvSpPr>
          <p:spPr>
            <a:xfrm>
              <a:off x="3131871" y="1305226"/>
              <a:ext cx="1333740" cy="180975"/>
            </a:xfrm>
            <a:custGeom>
              <a:avLst/>
              <a:gdLst>
                <a:gd name="connsiteX0" fmla="*/ 0 w 1114425"/>
                <a:gd name="connsiteY0" fmla="*/ 180975 h 180975"/>
                <a:gd name="connsiteX1" fmla="*/ 1114425 w 1114425"/>
                <a:gd name="connsiteY1" fmla="*/ 85725 h 180975"/>
                <a:gd name="connsiteX2" fmla="*/ 161925 w 1114425"/>
                <a:gd name="connsiteY2" fmla="*/ 0 h 180975"/>
                <a:gd name="connsiteX3" fmla="*/ 0 w 1114425"/>
                <a:gd name="connsiteY3" fmla="*/ 180975 h 180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4425" h="180975">
                  <a:moveTo>
                    <a:pt x="0" y="180975"/>
                  </a:moveTo>
                  <a:lnTo>
                    <a:pt x="1114425" y="85725"/>
                  </a:lnTo>
                  <a:lnTo>
                    <a:pt x="161925" y="0"/>
                  </a:lnTo>
                  <a:lnTo>
                    <a:pt x="0" y="180975"/>
                  </a:lnTo>
                  <a:close/>
                </a:path>
              </a:pathLst>
            </a:custGeom>
            <a:solidFill>
              <a:srgbClr val="3A70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grpSp>
          <p:nvGrpSpPr>
            <p:cNvPr id="36" name="组合 35"/>
            <p:cNvGrpSpPr/>
            <p:nvPr/>
          </p:nvGrpSpPr>
          <p:grpSpPr>
            <a:xfrm>
              <a:off x="2534039" y="184531"/>
              <a:ext cx="1557215" cy="1493977"/>
              <a:chOff x="2534039" y="184531"/>
              <a:chExt cx="1557215" cy="1493977"/>
            </a:xfrm>
          </p:grpSpPr>
          <p:grpSp>
            <p:nvGrpSpPr>
              <p:cNvPr id="37" name="组合 36"/>
              <p:cNvGrpSpPr/>
              <p:nvPr/>
            </p:nvGrpSpPr>
            <p:grpSpPr>
              <a:xfrm>
                <a:off x="2534039" y="184531"/>
                <a:ext cx="1199305" cy="1366462"/>
                <a:chOff x="3827262" y="641731"/>
                <a:chExt cx="1199305" cy="1366462"/>
              </a:xfrm>
            </p:grpSpPr>
            <p:sp>
              <p:nvSpPr>
                <p:cNvPr id="41" name="任意多边形 40"/>
                <p:cNvSpPr/>
                <p:nvPr/>
              </p:nvSpPr>
              <p:spPr>
                <a:xfrm flipH="1">
                  <a:off x="3827262" y="641731"/>
                  <a:ext cx="601474" cy="1366462"/>
                </a:xfrm>
                <a:custGeom>
                  <a:avLst/>
                  <a:gdLst>
                    <a:gd name="connsiteX0" fmla="*/ 0 w 523982"/>
                    <a:gd name="connsiteY0" fmla="*/ 0 h 1263721"/>
                    <a:gd name="connsiteX1" fmla="*/ 123290 w 523982"/>
                    <a:gd name="connsiteY1" fmla="*/ 123290 h 1263721"/>
                    <a:gd name="connsiteX2" fmla="*/ 41097 w 523982"/>
                    <a:gd name="connsiteY2" fmla="*/ 123290 h 1263721"/>
                    <a:gd name="connsiteX3" fmla="*/ 154113 w 523982"/>
                    <a:gd name="connsiteY3" fmla="*/ 256854 h 1263721"/>
                    <a:gd name="connsiteX4" fmla="*/ 61645 w 523982"/>
                    <a:gd name="connsiteY4" fmla="*/ 256854 h 1263721"/>
                    <a:gd name="connsiteX5" fmla="*/ 184935 w 523982"/>
                    <a:gd name="connsiteY5" fmla="*/ 369870 h 1263721"/>
                    <a:gd name="connsiteX6" fmla="*/ 102742 w 523982"/>
                    <a:gd name="connsiteY6" fmla="*/ 380144 h 1263721"/>
                    <a:gd name="connsiteX7" fmla="*/ 256854 w 523982"/>
                    <a:gd name="connsiteY7" fmla="*/ 523982 h 1263721"/>
                    <a:gd name="connsiteX8" fmla="*/ 102742 w 523982"/>
                    <a:gd name="connsiteY8" fmla="*/ 503434 h 1263721"/>
                    <a:gd name="connsiteX9" fmla="*/ 308225 w 523982"/>
                    <a:gd name="connsiteY9" fmla="*/ 647272 h 1263721"/>
                    <a:gd name="connsiteX10" fmla="*/ 164387 w 523982"/>
                    <a:gd name="connsiteY10" fmla="*/ 647272 h 1263721"/>
                    <a:gd name="connsiteX11" fmla="*/ 349322 w 523982"/>
                    <a:gd name="connsiteY11" fmla="*/ 770562 h 1263721"/>
                    <a:gd name="connsiteX12" fmla="*/ 215758 w 523982"/>
                    <a:gd name="connsiteY12" fmla="*/ 760288 h 1263721"/>
                    <a:gd name="connsiteX13" fmla="*/ 380144 w 523982"/>
                    <a:gd name="connsiteY13" fmla="*/ 904126 h 1263721"/>
                    <a:gd name="connsiteX14" fmla="*/ 226032 w 523982"/>
                    <a:gd name="connsiteY14" fmla="*/ 852755 h 1263721"/>
                    <a:gd name="connsiteX15" fmla="*/ 472612 w 523982"/>
                    <a:gd name="connsiteY15" fmla="*/ 1027416 h 1263721"/>
                    <a:gd name="connsiteX16" fmla="*/ 267128 w 523982"/>
                    <a:gd name="connsiteY16" fmla="*/ 976045 h 1263721"/>
                    <a:gd name="connsiteX17" fmla="*/ 513708 w 523982"/>
                    <a:gd name="connsiteY17" fmla="*/ 1119883 h 1263721"/>
                    <a:gd name="connsiteX18" fmla="*/ 308225 w 523982"/>
                    <a:gd name="connsiteY18" fmla="*/ 1099335 h 1263721"/>
                    <a:gd name="connsiteX19" fmla="*/ 503434 w 523982"/>
                    <a:gd name="connsiteY19" fmla="*/ 1212350 h 1263721"/>
                    <a:gd name="connsiteX20" fmla="*/ 226032 w 523982"/>
                    <a:gd name="connsiteY20" fmla="*/ 1181528 h 1263721"/>
                    <a:gd name="connsiteX21" fmla="*/ 523982 w 523982"/>
                    <a:gd name="connsiteY21" fmla="*/ 1263721 h 1263721"/>
                    <a:gd name="connsiteX22" fmla="*/ 10274 w 523982"/>
                    <a:gd name="connsiteY22" fmla="*/ 1263721 h 1263721"/>
                    <a:gd name="connsiteX23" fmla="*/ 0 w 523982"/>
                    <a:gd name="connsiteY23" fmla="*/ 0 h 1263721"/>
                    <a:gd name="connsiteX0" fmla="*/ 988 w 524970"/>
                    <a:gd name="connsiteY0" fmla="*/ 0 h 1366462"/>
                    <a:gd name="connsiteX1" fmla="*/ 124278 w 524970"/>
                    <a:gd name="connsiteY1" fmla="*/ 123290 h 1366462"/>
                    <a:gd name="connsiteX2" fmla="*/ 42085 w 524970"/>
                    <a:gd name="connsiteY2" fmla="*/ 123290 h 1366462"/>
                    <a:gd name="connsiteX3" fmla="*/ 155101 w 524970"/>
                    <a:gd name="connsiteY3" fmla="*/ 256854 h 1366462"/>
                    <a:gd name="connsiteX4" fmla="*/ 62633 w 524970"/>
                    <a:gd name="connsiteY4" fmla="*/ 256854 h 1366462"/>
                    <a:gd name="connsiteX5" fmla="*/ 185923 w 524970"/>
                    <a:gd name="connsiteY5" fmla="*/ 369870 h 1366462"/>
                    <a:gd name="connsiteX6" fmla="*/ 103730 w 524970"/>
                    <a:gd name="connsiteY6" fmla="*/ 380144 h 1366462"/>
                    <a:gd name="connsiteX7" fmla="*/ 257842 w 524970"/>
                    <a:gd name="connsiteY7" fmla="*/ 523982 h 1366462"/>
                    <a:gd name="connsiteX8" fmla="*/ 103730 w 524970"/>
                    <a:gd name="connsiteY8" fmla="*/ 503434 h 1366462"/>
                    <a:gd name="connsiteX9" fmla="*/ 309213 w 524970"/>
                    <a:gd name="connsiteY9" fmla="*/ 647272 h 1366462"/>
                    <a:gd name="connsiteX10" fmla="*/ 165375 w 524970"/>
                    <a:gd name="connsiteY10" fmla="*/ 647272 h 1366462"/>
                    <a:gd name="connsiteX11" fmla="*/ 350310 w 524970"/>
                    <a:gd name="connsiteY11" fmla="*/ 770562 h 1366462"/>
                    <a:gd name="connsiteX12" fmla="*/ 216746 w 524970"/>
                    <a:gd name="connsiteY12" fmla="*/ 760288 h 1366462"/>
                    <a:gd name="connsiteX13" fmla="*/ 381132 w 524970"/>
                    <a:gd name="connsiteY13" fmla="*/ 904126 h 1366462"/>
                    <a:gd name="connsiteX14" fmla="*/ 227020 w 524970"/>
                    <a:gd name="connsiteY14" fmla="*/ 852755 h 1366462"/>
                    <a:gd name="connsiteX15" fmla="*/ 473600 w 524970"/>
                    <a:gd name="connsiteY15" fmla="*/ 1027416 h 1366462"/>
                    <a:gd name="connsiteX16" fmla="*/ 268116 w 524970"/>
                    <a:gd name="connsiteY16" fmla="*/ 976045 h 1366462"/>
                    <a:gd name="connsiteX17" fmla="*/ 514696 w 524970"/>
                    <a:gd name="connsiteY17" fmla="*/ 1119883 h 1366462"/>
                    <a:gd name="connsiteX18" fmla="*/ 309213 w 524970"/>
                    <a:gd name="connsiteY18" fmla="*/ 1099335 h 1366462"/>
                    <a:gd name="connsiteX19" fmla="*/ 504422 w 524970"/>
                    <a:gd name="connsiteY19" fmla="*/ 1212350 h 1366462"/>
                    <a:gd name="connsiteX20" fmla="*/ 227020 w 524970"/>
                    <a:gd name="connsiteY20" fmla="*/ 1181528 h 1366462"/>
                    <a:gd name="connsiteX21" fmla="*/ 524970 w 524970"/>
                    <a:gd name="connsiteY21" fmla="*/ 1263721 h 1366462"/>
                    <a:gd name="connsiteX22" fmla="*/ 988 w 524970"/>
                    <a:gd name="connsiteY22" fmla="*/ 1366462 h 1366462"/>
                    <a:gd name="connsiteX23" fmla="*/ 988 w 524970"/>
                    <a:gd name="connsiteY23" fmla="*/ 0 h 1366462"/>
                    <a:gd name="connsiteX0" fmla="*/ 988 w 524970"/>
                    <a:gd name="connsiteY0" fmla="*/ 0 h 1366462"/>
                    <a:gd name="connsiteX1" fmla="*/ 124278 w 524970"/>
                    <a:gd name="connsiteY1" fmla="*/ 123290 h 1366462"/>
                    <a:gd name="connsiteX2" fmla="*/ 42085 w 524970"/>
                    <a:gd name="connsiteY2" fmla="*/ 123290 h 1366462"/>
                    <a:gd name="connsiteX3" fmla="*/ 155101 w 524970"/>
                    <a:gd name="connsiteY3" fmla="*/ 256854 h 1366462"/>
                    <a:gd name="connsiteX4" fmla="*/ 62633 w 524970"/>
                    <a:gd name="connsiteY4" fmla="*/ 256854 h 1366462"/>
                    <a:gd name="connsiteX5" fmla="*/ 185923 w 524970"/>
                    <a:gd name="connsiteY5" fmla="*/ 369870 h 1366462"/>
                    <a:gd name="connsiteX6" fmla="*/ 103730 w 524970"/>
                    <a:gd name="connsiteY6" fmla="*/ 380144 h 1366462"/>
                    <a:gd name="connsiteX7" fmla="*/ 257842 w 524970"/>
                    <a:gd name="connsiteY7" fmla="*/ 523982 h 1366462"/>
                    <a:gd name="connsiteX8" fmla="*/ 103730 w 524970"/>
                    <a:gd name="connsiteY8" fmla="*/ 503434 h 1366462"/>
                    <a:gd name="connsiteX9" fmla="*/ 309213 w 524970"/>
                    <a:gd name="connsiteY9" fmla="*/ 647272 h 1366462"/>
                    <a:gd name="connsiteX10" fmla="*/ 165375 w 524970"/>
                    <a:gd name="connsiteY10" fmla="*/ 647272 h 1366462"/>
                    <a:gd name="connsiteX11" fmla="*/ 350310 w 524970"/>
                    <a:gd name="connsiteY11" fmla="*/ 770562 h 1366462"/>
                    <a:gd name="connsiteX12" fmla="*/ 216746 w 524970"/>
                    <a:gd name="connsiteY12" fmla="*/ 760288 h 1366462"/>
                    <a:gd name="connsiteX13" fmla="*/ 381132 w 524970"/>
                    <a:gd name="connsiteY13" fmla="*/ 904126 h 1366462"/>
                    <a:gd name="connsiteX14" fmla="*/ 227020 w 524970"/>
                    <a:gd name="connsiteY14" fmla="*/ 852755 h 1366462"/>
                    <a:gd name="connsiteX15" fmla="*/ 473600 w 524970"/>
                    <a:gd name="connsiteY15" fmla="*/ 1027416 h 1366462"/>
                    <a:gd name="connsiteX16" fmla="*/ 268116 w 524970"/>
                    <a:gd name="connsiteY16" fmla="*/ 976045 h 1366462"/>
                    <a:gd name="connsiteX17" fmla="*/ 514696 w 524970"/>
                    <a:gd name="connsiteY17" fmla="*/ 1119883 h 1366462"/>
                    <a:gd name="connsiteX18" fmla="*/ 309213 w 524970"/>
                    <a:gd name="connsiteY18" fmla="*/ 1099335 h 1366462"/>
                    <a:gd name="connsiteX19" fmla="*/ 504422 w 524970"/>
                    <a:gd name="connsiteY19" fmla="*/ 1212350 h 1366462"/>
                    <a:gd name="connsiteX20" fmla="*/ 270736 w 524970"/>
                    <a:gd name="connsiteY20" fmla="*/ 1185171 h 1366462"/>
                    <a:gd name="connsiteX21" fmla="*/ 524970 w 524970"/>
                    <a:gd name="connsiteY21" fmla="*/ 1263721 h 1366462"/>
                    <a:gd name="connsiteX22" fmla="*/ 988 w 524970"/>
                    <a:gd name="connsiteY22" fmla="*/ 1366462 h 1366462"/>
                    <a:gd name="connsiteX23" fmla="*/ 988 w 524970"/>
                    <a:gd name="connsiteY23" fmla="*/ 0 h 1366462"/>
                    <a:gd name="connsiteX0" fmla="*/ 988 w 535899"/>
                    <a:gd name="connsiteY0" fmla="*/ 0 h 1366462"/>
                    <a:gd name="connsiteX1" fmla="*/ 124278 w 535899"/>
                    <a:gd name="connsiteY1" fmla="*/ 123290 h 1366462"/>
                    <a:gd name="connsiteX2" fmla="*/ 42085 w 535899"/>
                    <a:gd name="connsiteY2" fmla="*/ 123290 h 1366462"/>
                    <a:gd name="connsiteX3" fmla="*/ 155101 w 535899"/>
                    <a:gd name="connsiteY3" fmla="*/ 256854 h 1366462"/>
                    <a:gd name="connsiteX4" fmla="*/ 62633 w 535899"/>
                    <a:gd name="connsiteY4" fmla="*/ 256854 h 1366462"/>
                    <a:gd name="connsiteX5" fmla="*/ 185923 w 535899"/>
                    <a:gd name="connsiteY5" fmla="*/ 369870 h 1366462"/>
                    <a:gd name="connsiteX6" fmla="*/ 103730 w 535899"/>
                    <a:gd name="connsiteY6" fmla="*/ 380144 h 1366462"/>
                    <a:gd name="connsiteX7" fmla="*/ 257842 w 535899"/>
                    <a:gd name="connsiteY7" fmla="*/ 523982 h 1366462"/>
                    <a:gd name="connsiteX8" fmla="*/ 103730 w 535899"/>
                    <a:gd name="connsiteY8" fmla="*/ 503434 h 1366462"/>
                    <a:gd name="connsiteX9" fmla="*/ 309213 w 535899"/>
                    <a:gd name="connsiteY9" fmla="*/ 647272 h 1366462"/>
                    <a:gd name="connsiteX10" fmla="*/ 165375 w 535899"/>
                    <a:gd name="connsiteY10" fmla="*/ 647272 h 1366462"/>
                    <a:gd name="connsiteX11" fmla="*/ 350310 w 535899"/>
                    <a:gd name="connsiteY11" fmla="*/ 770562 h 1366462"/>
                    <a:gd name="connsiteX12" fmla="*/ 216746 w 535899"/>
                    <a:gd name="connsiteY12" fmla="*/ 760288 h 1366462"/>
                    <a:gd name="connsiteX13" fmla="*/ 381132 w 535899"/>
                    <a:gd name="connsiteY13" fmla="*/ 904126 h 1366462"/>
                    <a:gd name="connsiteX14" fmla="*/ 227020 w 535899"/>
                    <a:gd name="connsiteY14" fmla="*/ 852755 h 1366462"/>
                    <a:gd name="connsiteX15" fmla="*/ 473600 w 535899"/>
                    <a:gd name="connsiteY15" fmla="*/ 1027416 h 1366462"/>
                    <a:gd name="connsiteX16" fmla="*/ 268116 w 535899"/>
                    <a:gd name="connsiteY16" fmla="*/ 976045 h 1366462"/>
                    <a:gd name="connsiteX17" fmla="*/ 514696 w 535899"/>
                    <a:gd name="connsiteY17" fmla="*/ 1119883 h 1366462"/>
                    <a:gd name="connsiteX18" fmla="*/ 309213 w 535899"/>
                    <a:gd name="connsiteY18" fmla="*/ 1099335 h 1366462"/>
                    <a:gd name="connsiteX19" fmla="*/ 504422 w 535899"/>
                    <a:gd name="connsiteY19" fmla="*/ 1212350 h 1366462"/>
                    <a:gd name="connsiteX20" fmla="*/ 270736 w 535899"/>
                    <a:gd name="connsiteY20" fmla="*/ 1185171 h 1366462"/>
                    <a:gd name="connsiteX21" fmla="*/ 535899 w 535899"/>
                    <a:gd name="connsiteY21" fmla="*/ 1278293 h 1366462"/>
                    <a:gd name="connsiteX22" fmla="*/ 988 w 535899"/>
                    <a:gd name="connsiteY22" fmla="*/ 1366462 h 1366462"/>
                    <a:gd name="connsiteX23" fmla="*/ 988 w 535899"/>
                    <a:gd name="connsiteY23" fmla="*/ 0 h 1366462"/>
                    <a:gd name="connsiteX0" fmla="*/ 988 w 535899"/>
                    <a:gd name="connsiteY0" fmla="*/ 0 h 1366462"/>
                    <a:gd name="connsiteX1" fmla="*/ 124278 w 535899"/>
                    <a:gd name="connsiteY1" fmla="*/ 123290 h 1366462"/>
                    <a:gd name="connsiteX2" fmla="*/ 42085 w 535899"/>
                    <a:gd name="connsiteY2" fmla="*/ 123290 h 1366462"/>
                    <a:gd name="connsiteX3" fmla="*/ 155101 w 535899"/>
                    <a:gd name="connsiteY3" fmla="*/ 256854 h 1366462"/>
                    <a:gd name="connsiteX4" fmla="*/ 62633 w 535899"/>
                    <a:gd name="connsiteY4" fmla="*/ 256854 h 1366462"/>
                    <a:gd name="connsiteX5" fmla="*/ 185923 w 535899"/>
                    <a:gd name="connsiteY5" fmla="*/ 369870 h 1366462"/>
                    <a:gd name="connsiteX6" fmla="*/ 103730 w 535899"/>
                    <a:gd name="connsiteY6" fmla="*/ 380144 h 1366462"/>
                    <a:gd name="connsiteX7" fmla="*/ 257842 w 535899"/>
                    <a:gd name="connsiteY7" fmla="*/ 523982 h 1366462"/>
                    <a:gd name="connsiteX8" fmla="*/ 103730 w 535899"/>
                    <a:gd name="connsiteY8" fmla="*/ 503434 h 1366462"/>
                    <a:gd name="connsiteX9" fmla="*/ 309213 w 535899"/>
                    <a:gd name="connsiteY9" fmla="*/ 647272 h 1366462"/>
                    <a:gd name="connsiteX10" fmla="*/ 165375 w 535899"/>
                    <a:gd name="connsiteY10" fmla="*/ 647272 h 1366462"/>
                    <a:gd name="connsiteX11" fmla="*/ 350310 w 535899"/>
                    <a:gd name="connsiteY11" fmla="*/ 770562 h 1366462"/>
                    <a:gd name="connsiteX12" fmla="*/ 216746 w 535899"/>
                    <a:gd name="connsiteY12" fmla="*/ 760288 h 1366462"/>
                    <a:gd name="connsiteX13" fmla="*/ 381132 w 535899"/>
                    <a:gd name="connsiteY13" fmla="*/ 904126 h 1366462"/>
                    <a:gd name="connsiteX14" fmla="*/ 227020 w 535899"/>
                    <a:gd name="connsiteY14" fmla="*/ 852755 h 1366462"/>
                    <a:gd name="connsiteX15" fmla="*/ 473600 w 535899"/>
                    <a:gd name="connsiteY15" fmla="*/ 1027416 h 1366462"/>
                    <a:gd name="connsiteX16" fmla="*/ 282688 w 535899"/>
                    <a:gd name="connsiteY16" fmla="*/ 979688 h 1366462"/>
                    <a:gd name="connsiteX17" fmla="*/ 514696 w 535899"/>
                    <a:gd name="connsiteY17" fmla="*/ 1119883 h 1366462"/>
                    <a:gd name="connsiteX18" fmla="*/ 309213 w 535899"/>
                    <a:gd name="connsiteY18" fmla="*/ 1099335 h 1366462"/>
                    <a:gd name="connsiteX19" fmla="*/ 504422 w 535899"/>
                    <a:gd name="connsiteY19" fmla="*/ 1212350 h 1366462"/>
                    <a:gd name="connsiteX20" fmla="*/ 270736 w 535899"/>
                    <a:gd name="connsiteY20" fmla="*/ 1185171 h 1366462"/>
                    <a:gd name="connsiteX21" fmla="*/ 535899 w 535899"/>
                    <a:gd name="connsiteY21" fmla="*/ 1278293 h 1366462"/>
                    <a:gd name="connsiteX22" fmla="*/ 988 w 535899"/>
                    <a:gd name="connsiteY22" fmla="*/ 1366462 h 1366462"/>
                    <a:gd name="connsiteX23" fmla="*/ 988 w 535899"/>
                    <a:gd name="connsiteY23" fmla="*/ 0 h 1366462"/>
                    <a:gd name="connsiteX0" fmla="*/ 988 w 535899"/>
                    <a:gd name="connsiteY0" fmla="*/ 0 h 1366462"/>
                    <a:gd name="connsiteX1" fmla="*/ 124278 w 535899"/>
                    <a:gd name="connsiteY1" fmla="*/ 123290 h 1366462"/>
                    <a:gd name="connsiteX2" fmla="*/ 42085 w 535899"/>
                    <a:gd name="connsiteY2" fmla="*/ 123290 h 1366462"/>
                    <a:gd name="connsiteX3" fmla="*/ 155101 w 535899"/>
                    <a:gd name="connsiteY3" fmla="*/ 256854 h 1366462"/>
                    <a:gd name="connsiteX4" fmla="*/ 62633 w 535899"/>
                    <a:gd name="connsiteY4" fmla="*/ 256854 h 1366462"/>
                    <a:gd name="connsiteX5" fmla="*/ 185923 w 535899"/>
                    <a:gd name="connsiteY5" fmla="*/ 369870 h 1366462"/>
                    <a:gd name="connsiteX6" fmla="*/ 103730 w 535899"/>
                    <a:gd name="connsiteY6" fmla="*/ 380144 h 1366462"/>
                    <a:gd name="connsiteX7" fmla="*/ 257842 w 535899"/>
                    <a:gd name="connsiteY7" fmla="*/ 523982 h 1366462"/>
                    <a:gd name="connsiteX8" fmla="*/ 103730 w 535899"/>
                    <a:gd name="connsiteY8" fmla="*/ 503434 h 1366462"/>
                    <a:gd name="connsiteX9" fmla="*/ 309213 w 535899"/>
                    <a:gd name="connsiteY9" fmla="*/ 647272 h 1366462"/>
                    <a:gd name="connsiteX10" fmla="*/ 179947 w 535899"/>
                    <a:gd name="connsiteY10" fmla="*/ 654558 h 1366462"/>
                    <a:gd name="connsiteX11" fmla="*/ 350310 w 535899"/>
                    <a:gd name="connsiteY11" fmla="*/ 770562 h 1366462"/>
                    <a:gd name="connsiteX12" fmla="*/ 216746 w 535899"/>
                    <a:gd name="connsiteY12" fmla="*/ 760288 h 1366462"/>
                    <a:gd name="connsiteX13" fmla="*/ 381132 w 535899"/>
                    <a:gd name="connsiteY13" fmla="*/ 904126 h 1366462"/>
                    <a:gd name="connsiteX14" fmla="*/ 227020 w 535899"/>
                    <a:gd name="connsiteY14" fmla="*/ 852755 h 1366462"/>
                    <a:gd name="connsiteX15" fmla="*/ 473600 w 535899"/>
                    <a:gd name="connsiteY15" fmla="*/ 1027416 h 1366462"/>
                    <a:gd name="connsiteX16" fmla="*/ 282688 w 535899"/>
                    <a:gd name="connsiteY16" fmla="*/ 979688 h 1366462"/>
                    <a:gd name="connsiteX17" fmla="*/ 514696 w 535899"/>
                    <a:gd name="connsiteY17" fmla="*/ 1119883 h 1366462"/>
                    <a:gd name="connsiteX18" fmla="*/ 309213 w 535899"/>
                    <a:gd name="connsiteY18" fmla="*/ 1099335 h 1366462"/>
                    <a:gd name="connsiteX19" fmla="*/ 504422 w 535899"/>
                    <a:gd name="connsiteY19" fmla="*/ 1212350 h 1366462"/>
                    <a:gd name="connsiteX20" fmla="*/ 270736 w 535899"/>
                    <a:gd name="connsiteY20" fmla="*/ 1185171 h 1366462"/>
                    <a:gd name="connsiteX21" fmla="*/ 535899 w 535899"/>
                    <a:gd name="connsiteY21" fmla="*/ 1278293 h 1366462"/>
                    <a:gd name="connsiteX22" fmla="*/ 988 w 535899"/>
                    <a:gd name="connsiteY22" fmla="*/ 1366462 h 1366462"/>
                    <a:gd name="connsiteX23" fmla="*/ 988 w 535899"/>
                    <a:gd name="connsiteY23" fmla="*/ 0 h 1366462"/>
                    <a:gd name="connsiteX0" fmla="*/ 988 w 535899"/>
                    <a:gd name="connsiteY0" fmla="*/ 0 h 1366462"/>
                    <a:gd name="connsiteX1" fmla="*/ 124278 w 535899"/>
                    <a:gd name="connsiteY1" fmla="*/ 123290 h 1366462"/>
                    <a:gd name="connsiteX2" fmla="*/ 42085 w 535899"/>
                    <a:gd name="connsiteY2" fmla="*/ 123290 h 1366462"/>
                    <a:gd name="connsiteX3" fmla="*/ 155101 w 535899"/>
                    <a:gd name="connsiteY3" fmla="*/ 256854 h 1366462"/>
                    <a:gd name="connsiteX4" fmla="*/ 62633 w 535899"/>
                    <a:gd name="connsiteY4" fmla="*/ 256854 h 1366462"/>
                    <a:gd name="connsiteX5" fmla="*/ 185923 w 535899"/>
                    <a:gd name="connsiteY5" fmla="*/ 369870 h 1366462"/>
                    <a:gd name="connsiteX6" fmla="*/ 103730 w 535899"/>
                    <a:gd name="connsiteY6" fmla="*/ 380144 h 1366462"/>
                    <a:gd name="connsiteX7" fmla="*/ 257842 w 535899"/>
                    <a:gd name="connsiteY7" fmla="*/ 523982 h 1366462"/>
                    <a:gd name="connsiteX8" fmla="*/ 129231 w 535899"/>
                    <a:gd name="connsiteY8" fmla="*/ 518007 h 1366462"/>
                    <a:gd name="connsiteX9" fmla="*/ 309213 w 535899"/>
                    <a:gd name="connsiteY9" fmla="*/ 647272 h 1366462"/>
                    <a:gd name="connsiteX10" fmla="*/ 179947 w 535899"/>
                    <a:gd name="connsiteY10" fmla="*/ 654558 h 1366462"/>
                    <a:gd name="connsiteX11" fmla="*/ 350310 w 535899"/>
                    <a:gd name="connsiteY11" fmla="*/ 770562 h 1366462"/>
                    <a:gd name="connsiteX12" fmla="*/ 216746 w 535899"/>
                    <a:gd name="connsiteY12" fmla="*/ 760288 h 1366462"/>
                    <a:gd name="connsiteX13" fmla="*/ 381132 w 535899"/>
                    <a:gd name="connsiteY13" fmla="*/ 904126 h 1366462"/>
                    <a:gd name="connsiteX14" fmla="*/ 227020 w 535899"/>
                    <a:gd name="connsiteY14" fmla="*/ 852755 h 1366462"/>
                    <a:gd name="connsiteX15" fmla="*/ 473600 w 535899"/>
                    <a:gd name="connsiteY15" fmla="*/ 1027416 h 1366462"/>
                    <a:gd name="connsiteX16" fmla="*/ 282688 w 535899"/>
                    <a:gd name="connsiteY16" fmla="*/ 979688 h 1366462"/>
                    <a:gd name="connsiteX17" fmla="*/ 514696 w 535899"/>
                    <a:gd name="connsiteY17" fmla="*/ 1119883 h 1366462"/>
                    <a:gd name="connsiteX18" fmla="*/ 309213 w 535899"/>
                    <a:gd name="connsiteY18" fmla="*/ 1099335 h 1366462"/>
                    <a:gd name="connsiteX19" fmla="*/ 504422 w 535899"/>
                    <a:gd name="connsiteY19" fmla="*/ 1212350 h 1366462"/>
                    <a:gd name="connsiteX20" fmla="*/ 270736 w 535899"/>
                    <a:gd name="connsiteY20" fmla="*/ 1185171 h 1366462"/>
                    <a:gd name="connsiteX21" fmla="*/ 535899 w 535899"/>
                    <a:gd name="connsiteY21" fmla="*/ 1278293 h 1366462"/>
                    <a:gd name="connsiteX22" fmla="*/ 988 w 535899"/>
                    <a:gd name="connsiteY22" fmla="*/ 1366462 h 1366462"/>
                    <a:gd name="connsiteX23" fmla="*/ 988 w 535899"/>
                    <a:gd name="connsiteY23" fmla="*/ 0 h 1366462"/>
                    <a:gd name="connsiteX0" fmla="*/ 988 w 535899"/>
                    <a:gd name="connsiteY0" fmla="*/ 0 h 1366462"/>
                    <a:gd name="connsiteX1" fmla="*/ 124278 w 535899"/>
                    <a:gd name="connsiteY1" fmla="*/ 123290 h 1366462"/>
                    <a:gd name="connsiteX2" fmla="*/ 42085 w 535899"/>
                    <a:gd name="connsiteY2" fmla="*/ 123290 h 1366462"/>
                    <a:gd name="connsiteX3" fmla="*/ 155101 w 535899"/>
                    <a:gd name="connsiteY3" fmla="*/ 256854 h 1366462"/>
                    <a:gd name="connsiteX4" fmla="*/ 62633 w 535899"/>
                    <a:gd name="connsiteY4" fmla="*/ 256854 h 1366462"/>
                    <a:gd name="connsiteX5" fmla="*/ 185923 w 535899"/>
                    <a:gd name="connsiteY5" fmla="*/ 369870 h 1366462"/>
                    <a:gd name="connsiteX6" fmla="*/ 103730 w 535899"/>
                    <a:gd name="connsiteY6" fmla="*/ 380144 h 1366462"/>
                    <a:gd name="connsiteX7" fmla="*/ 257842 w 535899"/>
                    <a:gd name="connsiteY7" fmla="*/ 523982 h 1366462"/>
                    <a:gd name="connsiteX8" fmla="*/ 129231 w 535899"/>
                    <a:gd name="connsiteY8" fmla="*/ 518007 h 1366462"/>
                    <a:gd name="connsiteX9" fmla="*/ 309213 w 535899"/>
                    <a:gd name="connsiteY9" fmla="*/ 647272 h 1366462"/>
                    <a:gd name="connsiteX10" fmla="*/ 179947 w 535899"/>
                    <a:gd name="connsiteY10" fmla="*/ 654558 h 1366462"/>
                    <a:gd name="connsiteX11" fmla="*/ 350310 w 535899"/>
                    <a:gd name="connsiteY11" fmla="*/ 770562 h 1366462"/>
                    <a:gd name="connsiteX12" fmla="*/ 216746 w 535899"/>
                    <a:gd name="connsiteY12" fmla="*/ 760288 h 1366462"/>
                    <a:gd name="connsiteX13" fmla="*/ 381132 w 535899"/>
                    <a:gd name="connsiteY13" fmla="*/ 904126 h 1366462"/>
                    <a:gd name="connsiteX14" fmla="*/ 227020 w 535899"/>
                    <a:gd name="connsiteY14" fmla="*/ 852755 h 1366462"/>
                    <a:gd name="connsiteX15" fmla="*/ 473600 w 535899"/>
                    <a:gd name="connsiteY15" fmla="*/ 1027416 h 1366462"/>
                    <a:gd name="connsiteX16" fmla="*/ 282688 w 535899"/>
                    <a:gd name="connsiteY16" fmla="*/ 979688 h 1366462"/>
                    <a:gd name="connsiteX17" fmla="*/ 514696 w 535899"/>
                    <a:gd name="connsiteY17" fmla="*/ 1119883 h 1366462"/>
                    <a:gd name="connsiteX18" fmla="*/ 309213 w 535899"/>
                    <a:gd name="connsiteY18" fmla="*/ 1099335 h 1366462"/>
                    <a:gd name="connsiteX19" fmla="*/ 504422 w 535899"/>
                    <a:gd name="connsiteY19" fmla="*/ 1212350 h 1366462"/>
                    <a:gd name="connsiteX20" fmla="*/ 256164 w 535899"/>
                    <a:gd name="connsiteY20" fmla="*/ 1217958 h 1366462"/>
                    <a:gd name="connsiteX21" fmla="*/ 535899 w 535899"/>
                    <a:gd name="connsiteY21" fmla="*/ 1278293 h 1366462"/>
                    <a:gd name="connsiteX22" fmla="*/ 988 w 535899"/>
                    <a:gd name="connsiteY22" fmla="*/ 1366462 h 1366462"/>
                    <a:gd name="connsiteX23" fmla="*/ 988 w 535899"/>
                    <a:gd name="connsiteY23" fmla="*/ 0 h 1366462"/>
                    <a:gd name="connsiteX0" fmla="*/ 988 w 528613"/>
                    <a:gd name="connsiteY0" fmla="*/ 0 h 1366462"/>
                    <a:gd name="connsiteX1" fmla="*/ 124278 w 528613"/>
                    <a:gd name="connsiteY1" fmla="*/ 123290 h 1366462"/>
                    <a:gd name="connsiteX2" fmla="*/ 42085 w 528613"/>
                    <a:gd name="connsiteY2" fmla="*/ 123290 h 1366462"/>
                    <a:gd name="connsiteX3" fmla="*/ 155101 w 528613"/>
                    <a:gd name="connsiteY3" fmla="*/ 256854 h 1366462"/>
                    <a:gd name="connsiteX4" fmla="*/ 62633 w 528613"/>
                    <a:gd name="connsiteY4" fmla="*/ 256854 h 1366462"/>
                    <a:gd name="connsiteX5" fmla="*/ 185923 w 528613"/>
                    <a:gd name="connsiteY5" fmla="*/ 369870 h 1366462"/>
                    <a:gd name="connsiteX6" fmla="*/ 103730 w 528613"/>
                    <a:gd name="connsiteY6" fmla="*/ 380144 h 1366462"/>
                    <a:gd name="connsiteX7" fmla="*/ 257842 w 528613"/>
                    <a:gd name="connsiteY7" fmla="*/ 523982 h 1366462"/>
                    <a:gd name="connsiteX8" fmla="*/ 129231 w 528613"/>
                    <a:gd name="connsiteY8" fmla="*/ 518007 h 1366462"/>
                    <a:gd name="connsiteX9" fmla="*/ 309213 w 528613"/>
                    <a:gd name="connsiteY9" fmla="*/ 647272 h 1366462"/>
                    <a:gd name="connsiteX10" fmla="*/ 179947 w 528613"/>
                    <a:gd name="connsiteY10" fmla="*/ 654558 h 1366462"/>
                    <a:gd name="connsiteX11" fmla="*/ 350310 w 528613"/>
                    <a:gd name="connsiteY11" fmla="*/ 770562 h 1366462"/>
                    <a:gd name="connsiteX12" fmla="*/ 216746 w 528613"/>
                    <a:gd name="connsiteY12" fmla="*/ 760288 h 1366462"/>
                    <a:gd name="connsiteX13" fmla="*/ 381132 w 528613"/>
                    <a:gd name="connsiteY13" fmla="*/ 904126 h 1366462"/>
                    <a:gd name="connsiteX14" fmla="*/ 227020 w 528613"/>
                    <a:gd name="connsiteY14" fmla="*/ 852755 h 1366462"/>
                    <a:gd name="connsiteX15" fmla="*/ 473600 w 528613"/>
                    <a:gd name="connsiteY15" fmla="*/ 1027416 h 1366462"/>
                    <a:gd name="connsiteX16" fmla="*/ 282688 w 528613"/>
                    <a:gd name="connsiteY16" fmla="*/ 979688 h 1366462"/>
                    <a:gd name="connsiteX17" fmla="*/ 514696 w 528613"/>
                    <a:gd name="connsiteY17" fmla="*/ 1119883 h 1366462"/>
                    <a:gd name="connsiteX18" fmla="*/ 309213 w 528613"/>
                    <a:gd name="connsiteY18" fmla="*/ 1099335 h 1366462"/>
                    <a:gd name="connsiteX19" fmla="*/ 504422 w 528613"/>
                    <a:gd name="connsiteY19" fmla="*/ 1212350 h 1366462"/>
                    <a:gd name="connsiteX20" fmla="*/ 256164 w 528613"/>
                    <a:gd name="connsiteY20" fmla="*/ 1217958 h 1366462"/>
                    <a:gd name="connsiteX21" fmla="*/ 528613 w 528613"/>
                    <a:gd name="connsiteY21" fmla="*/ 1238219 h 1366462"/>
                    <a:gd name="connsiteX22" fmla="*/ 988 w 528613"/>
                    <a:gd name="connsiteY22" fmla="*/ 1366462 h 1366462"/>
                    <a:gd name="connsiteX23" fmla="*/ 988 w 528613"/>
                    <a:gd name="connsiteY23" fmla="*/ 0 h 1366462"/>
                    <a:gd name="connsiteX0" fmla="*/ 988 w 528613"/>
                    <a:gd name="connsiteY0" fmla="*/ 0 h 1366462"/>
                    <a:gd name="connsiteX1" fmla="*/ 124278 w 528613"/>
                    <a:gd name="connsiteY1" fmla="*/ 123290 h 1366462"/>
                    <a:gd name="connsiteX2" fmla="*/ 42085 w 528613"/>
                    <a:gd name="connsiteY2" fmla="*/ 123290 h 1366462"/>
                    <a:gd name="connsiteX3" fmla="*/ 155101 w 528613"/>
                    <a:gd name="connsiteY3" fmla="*/ 256854 h 1366462"/>
                    <a:gd name="connsiteX4" fmla="*/ 62633 w 528613"/>
                    <a:gd name="connsiteY4" fmla="*/ 256854 h 1366462"/>
                    <a:gd name="connsiteX5" fmla="*/ 185923 w 528613"/>
                    <a:gd name="connsiteY5" fmla="*/ 369870 h 1366462"/>
                    <a:gd name="connsiteX6" fmla="*/ 103730 w 528613"/>
                    <a:gd name="connsiteY6" fmla="*/ 380144 h 1366462"/>
                    <a:gd name="connsiteX7" fmla="*/ 257842 w 528613"/>
                    <a:gd name="connsiteY7" fmla="*/ 523982 h 1366462"/>
                    <a:gd name="connsiteX8" fmla="*/ 129231 w 528613"/>
                    <a:gd name="connsiteY8" fmla="*/ 518007 h 1366462"/>
                    <a:gd name="connsiteX9" fmla="*/ 309213 w 528613"/>
                    <a:gd name="connsiteY9" fmla="*/ 647272 h 1366462"/>
                    <a:gd name="connsiteX10" fmla="*/ 179947 w 528613"/>
                    <a:gd name="connsiteY10" fmla="*/ 654558 h 1366462"/>
                    <a:gd name="connsiteX11" fmla="*/ 350310 w 528613"/>
                    <a:gd name="connsiteY11" fmla="*/ 770562 h 1366462"/>
                    <a:gd name="connsiteX12" fmla="*/ 216746 w 528613"/>
                    <a:gd name="connsiteY12" fmla="*/ 760288 h 1366462"/>
                    <a:gd name="connsiteX13" fmla="*/ 381132 w 528613"/>
                    <a:gd name="connsiteY13" fmla="*/ 904126 h 1366462"/>
                    <a:gd name="connsiteX14" fmla="*/ 227020 w 528613"/>
                    <a:gd name="connsiteY14" fmla="*/ 852755 h 1366462"/>
                    <a:gd name="connsiteX15" fmla="*/ 473600 w 528613"/>
                    <a:gd name="connsiteY15" fmla="*/ 1027416 h 1366462"/>
                    <a:gd name="connsiteX16" fmla="*/ 282688 w 528613"/>
                    <a:gd name="connsiteY16" fmla="*/ 979688 h 1366462"/>
                    <a:gd name="connsiteX17" fmla="*/ 514696 w 528613"/>
                    <a:gd name="connsiteY17" fmla="*/ 1119883 h 1366462"/>
                    <a:gd name="connsiteX18" fmla="*/ 309213 w 528613"/>
                    <a:gd name="connsiteY18" fmla="*/ 1099335 h 1366462"/>
                    <a:gd name="connsiteX19" fmla="*/ 256164 w 528613"/>
                    <a:gd name="connsiteY19" fmla="*/ 1217958 h 1366462"/>
                    <a:gd name="connsiteX20" fmla="*/ 528613 w 528613"/>
                    <a:gd name="connsiteY20" fmla="*/ 1238219 h 1366462"/>
                    <a:gd name="connsiteX21" fmla="*/ 988 w 528613"/>
                    <a:gd name="connsiteY21" fmla="*/ 1366462 h 1366462"/>
                    <a:gd name="connsiteX22" fmla="*/ 988 w 528613"/>
                    <a:gd name="connsiteY22" fmla="*/ 0 h 1366462"/>
                    <a:gd name="connsiteX0" fmla="*/ 988 w 528613"/>
                    <a:gd name="connsiteY0" fmla="*/ 0 h 1366462"/>
                    <a:gd name="connsiteX1" fmla="*/ 124278 w 528613"/>
                    <a:gd name="connsiteY1" fmla="*/ 123290 h 1366462"/>
                    <a:gd name="connsiteX2" fmla="*/ 42085 w 528613"/>
                    <a:gd name="connsiteY2" fmla="*/ 123290 h 1366462"/>
                    <a:gd name="connsiteX3" fmla="*/ 155101 w 528613"/>
                    <a:gd name="connsiteY3" fmla="*/ 256854 h 1366462"/>
                    <a:gd name="connsiteX4" fmla="*/ 62633 w 528613"/>
                    <a:gd name="connsiteY4" fmla="*/ 256854 h 1366462"/>
                    <a:gd name="connsiteX5" fmla="*/ 185923 w 528613"/>
                    <a:gd name="connsiteY5" fmla="*/ 369870 h 1366462"/>
                    <a:gd name="connsiteX6" fmla="*/ 103730 w 528613"/>
                    <a:gd name="connsiteY6" fmla="*/ 380144 h 1366462"/>
                    <a:gd name="connsiteX7" fmla="*/ 257842 w 528613"/>
                    <a:gd name="connsiteY7" fmla="*/ 523982 h 1366462"/>
                    <a:gd name="connsiteX8" fmla="*/ 129231 w 528613"/>
                    <a:gd name="connsiteY8" fmla="*/ 518007 h 1366462"/>
                    <a:gd name="connsiteX9" fmla="*/ 309213 w 528613"/>
                    <a:gd name="connsiteY9" fmla="*/ 647272 h 1366462"/>
                    <a:gd name="connsiteX10" fmla="*/ 179947 w 528613"/>
                    <a:gd name="connsiteY10" fmla="*/ 654558 h 1366462"/>
                    <a:gd name="connsiteX11" fmla="*/ 350310 w 528613"/>
                    <a:gd name="connsiteY11" fmla="*/ 770562 h 1366462"/>
                    <a:gd name="connsiteX12" fmla="*/ 216746 w 528613"/>
                    <a:gd name="connsiteY12" fmla="*/ 760288 h 1366462"/>
                    <a:gd name="connsiteX13" fmla="*/ 381132 w 528613"/>
                    <a:gd name="connsiteY13" fmla="*/ 904126 h 1366462"/>
                    <a:gd name="connsiteX14" fmla="*/ 227020 w 528613"/>
                    <a:gd name="connsiteY14" fmla="*/ 852755 h 1366462"/>
                    <a:gd name="connsiteX15" fmla="*/ 473600 w 528613"/>
                    <a:gd name="connsiteY15" fmla="*/ 1027416 h 1366462"/>
                    <a:gd name="connsiteX16" fmla="*/ 282688 w 528613"/>
                    <a:gd name="connsiteY16" fmla="*/ 979688 h 1366462"/>
                    <a:gd name="connsiteX17" fmla="*/ 514696 w 528613"/>
                    <a:gd name="connsiteY17" fmla="*/ 1119883 h 1366462"/>
                    <a:gd name="connsiteX18" fmla="*/ 256164 w 528613"/>
                    <a:gd name="connsiteY18" fmla="*/ 1217958 h 1366462"/>
                    <a:gd name="connsiteX19" fmla="*/ 528613 w 528613"/>
                    <a:gd name="connsiteY19" fmla="*/ 1238219 h 1366462"/>
                    <a:gd name="connsiteX20" fmla="*/ 988 w 528613"/>
                    <a:gd name="connsiteY20" fmla="*/ 1366462 h 1366462"/>
                    <a:gd name="connsiteX21" fmla="*/ 988 w 528613"/>
                    <a:gd name="connsiteY21" fmla="*/ 0 h 1366462"/>
                    <a:gd name="connsiteX0" fmla="*/ 988 w 528613"/>
                    <a:gd name="connsiteY0" fmla="*/ 0 h 1366462"/>
                    <a:gd name="connsiteX1" fmla="*/ 124278 w 528613"/>
                    <a:gd name="connsiteY1" fmla="*/ 123290 h 1366462"/>
                    <a:gd name="connsiteX2" fmla="*/ 42085 w 528613"/>
                    <a:gd name="connsiteY2" fmla="*/ 123290 h 1366462"/>
                    <a:gd name="connsiteX3" fmla="*/ 155101 w 528613"/>
                    <a:gd name="connsiteY3" fmla="*/ 256854 h 1366462"/>
                    <a:gd name="connsiteX4" fmla="*/ 62633 w 528613"/>
                    <a:gd name="connsiteY4" fmla="*/ 256854 h 1366462"/>
                    <a:gd name="connsiteX5" fmla="*/ 185923 w 528613"/>
                    <a:gd name="connsiteY5" fmla="*/ 369870 h 1366462"/>
                    <a:gd name="connsiteX6" fmla="*/ 103730 w 528613"/>
                    <a:gd name="connsiteY6" fmla="*/ 380144 h 1366462"/>
                    <a:gd name="connsiteX7" fmla="*/ 257842 w 528613"/>
                    <a:gd name="connsiteY7" fmla="*/ 523982 h 1366462"/>
                    <a:gd name="connsiteX8" fmla="*/ 129231 w 528613"/>
                    <a:gd name="connsiteY8" fmla="*/ 518007 h 1366462"/>
                    <a:gd name="connsiteX9" fmla="*/ 309213 w 528613"/>
                    <a:gd name="connsiteY9" fmla="*/ 647272 h 1366462"/>
                    <a:gd name="connsiteX10" fmla="*/ 179947 w 528613"/>
                    <a:gd name="connsiteY10" fmla="*/ 654558 h 1366462"/>
                    <a:gd name="connsiteX11" fmla="*/ 350310 w 528613"/>
                    <a:gd name="connsiteY11" fmla="*/ 770562 h 1366462"/>
                    <a:gd name="connsiteX12" fmla="*/ 216746 w 528613"/>
                    <a:gd name="connsiteY12" fmla="*/ 760288 h 1366462"/>
                    <a:gd name="connsiteX13" fmla="*/ 381132 w 528613"/>
                    <a:gd name="connsiteY13" fmla="*/ 904126 h 1366462"/>
                    <a:gd name="connsiteX14" fmla="*/ 227020 w 528613"/>
                    <a:gd name="connsiteY14" fmla="*/ 852755 h 1366462"/>
                    <a:gd name="connsiteX15" fmla="*/ 473600 w 528613"/>
                    <a:gd name="connsiteY15" fmla="*/ 1027416 h 1366462"/>
                    <a:gd name="connsiteX16" fmla="*/ 282688 w 528613"/>
                    <a:gd name="connsiteY16" fmla="*/ 979688 h 1366462"/>
                    <a:gd name="connsiteX17" fmla="*/ 514696 w 528613"/>
                    <a:gd name="connsiteY17" fmla="*/ 1119883 h 1366462"/>
                    <a:gd name="connsiteX18" fmla="*/ 259807 w 528613"/>
                    <a:gd name="connsiteY18" fmla="*/ 1130525 h 1366462"/>
                    <a:gd name="connsiteX19" fmla="*/ 528613 w 528613"/>
                    <a:gd name="connsiteY19" fmla="*/ 1238219 h 1366462"/>
                    <a:gd name="connsiteX20" fmla="*/ 988 w 528613"/>
                    <a:gd name="connsiteY20" fmla="*/ 1366462 h 1366462"/>
                    <a:gd name="connsiteX21" fmla="*/ 988 w 528613"/>
                    <a:gd name="connsiteY21" fmla="*/ 0 h 1366462"/>
                    <a:gd name="connsiteX0" fmla="*/ 988 w 528613"/>
                    <a:gd name="connsiteY0" fmla="*/ 0 h 1366462"/>
                    <a:gd name="connsiteX1" fmla="*/ 124278 w 528613"/>
                    <a:gd name="connsiteY1" fmla="*/ 123290 h 1366462"/>
                    <a:gd name="connsiteX2" fmla="*/ 42085 w 528613"/>
                    <a:gd name="connsiteY2" fmla="*/ 123290 h 1366462"/>
                    <a:gd name="connsiteX3" fmla="*/ 155101 w 528613"/>
                    <a:gd name="connsiteY3" fmla="*/ 256854 h 1366462"/>
                    <a:gd name="connsiteX4" fmla="*/ 62633 w 528613"/>
                    <a:gd name="connsiteY4" fmla="*/ 256854 h 1366462"/>
                    <a:gd name="connsiteX5" fmla="*/ 185923 w 528613"/>
                    <a:gd name="connsiteY5" fmla="*/ 369870 h 1366462"/>
                    <a:gd name="connsiteX6" fmla="*/ 103730 w 528613"/>
                    <a:gd name="connsiteY6" fmla="*/ 380144 h 1366462"/>
                    <a:gd name="connsiteX7" fmla="*/ 257842 w 528613"/>
                    <a:gd name="connsiteY7" fmla="*/ 523982 h 1366462"/>
                    <a:gd name="connsiteX8" fmla="*/ 129231 w 528613"/>
                    <a:gd name="connsiteY8" fmla="*/ 518007 h 1366462"/>
                    <a:gd name="connsiteX9" fmla="*/ 309213 w 528613"/>
                    <a:gd name="connsiteY9" fmla="*/ 647272 h 1366462"/>
                    <a:gd name="connsiteX10" fmla="*/ 179947 w 528613"/>
                    <a:gd name="connsiteY10" fmla="*/ 654558 h 1366462"/>
                    <a:gd name="connsiteX11" fmla="*/ 350310 w 528613"/>
                    <a:gd name="connsiteY11" fmla="*/ 770562 h 1366462"/>
                    <a:gd name="connsiteX12" fmla="*/ 216746 w 528613"/>
                    <a:gd name="connsiteY12" fmla="*/ 760288 h 1366462"/>
                    <a:gd name="connsiteX13" fmla="*/ 381132 w 528613"/>
                    <a:gd name="connsiteY13" fmla="*/ 904126 h 1366462"/>
                    <a:gd name="connsiteX14" fmla="*/ 227020 w 528613"/>
                    <a:gd name="connsiteY14" fmla="*/ 852755 h 1366462"/>
                    <a:gd name="connsiteX15" fmla="*/ 473600 w 528613"/>
                    <a:gd name="connsiteY15" fmla="*/ 1027416 h 1366462"/>
                    <a:gd name="connsiteX16" fmla="*/ 282688 w 528613"/>
                    <a:gd name="connsiteY16" fmla="*/ 979688 h 1366462"/>
                    <a:gd name="connsiteX17" fmla="*/ 514696 w 528613"/>
                    <a:gd name="connsiteY17" fmla="*/ 1119883 h 1366462"/>
                    <a:gd name="connsiteX18" fmla="*/ 285308 w 528613"/>
                    <a:gd name="connsiteY18" fmla="*/ 1141454 h 1366462"/>
                    <a:gd name="connsiteX19" fmla="*/ 528613 w 528613"/>
                    <a:gd name="connsiteY19" fmla="*/ 1238219 h 1366462"/>
                    <a:gd name="connsiteX20" fmla="*/ 988 w 528613"/>
                    <a:gd name="connsiteY20" fmla="*/ 1366462 h 1366462"/>
                    <a:gd name="connsiteX21" fmla="*/ 988 w 528613"/>
                    <a:gd name="connsiteY21" fmla="*/ 0 h 1366462"/>
                    <a:gd name="connsiteX0" fmla="*/ 988 w 528613"/>
                    <a:gd name="connsiteY0" fmla="*/ 0 h 1366462"/>
                    <a:gd name="connsiteX1" fmla="*/ 124278 w 528613"/>
                    <a:gd name="connsiteY1" fmla="*/ 123290 h 1366462"/>
                    <a:gd name="connsiteX2" fmla="*/ 42085 w 528613"/>
                    <a:gd name="connsiteY2" fmla="*/ 123290 h 1366462"/>
                    <a:gd name="connsiteX3" fmla="*/ 155101 w 528613"/>
                    <a:gd name="connsiteY3" fmla="*/ 256854 h 1366462"/>
                    <a:gd name="connsiteX4" fmla="*/ 62633 w 528613"/>
                    <a:gd name="connsiteY4" fmla="*/ 256854 h 1366462"/>
                    <a:gd name="connsiteX5" fmla="*/ 185923 w 528613"/>
                    <a:gd name="connsiteY5" fmla="*/ 369870 h 1366462"/>
                    <a:gd name="connsiteX6" fmla="*/ 103730 w 528613"/>
                    <a:gd name="connsiteY6" fmla="*/ 380144 h 1366462"/>
                    <a:gd name="connsiteX7" fmla="*/ 257842 w 528613"/>
                    <a:gd name="connsiteY7" fmla="*/ 523982 h 1366462"/>
                    <a:gd name="connsiteX8" fmla="*/ 129231 w 528613"/>
                    <a:gd name="connsiteY8" fmla="*/ 518007 h 1366462"/>
                    <a:gd name="connsiteX9" fmla="*/ 309213 w 528613"/>
                    <a:gd name="connsiteY9" fmla="*/ 647272 h 1366462"/>
                    <a:gd name="connsiteX10" fmla="*/ 179947 w 528613"/>
                    <a:gd name="connsiteY10" fmla="*/ 654558 h 1366462"/>
                    <a:gd name="connsiteX11" fmla="*/ 350310 w 528613"/>
                    <a:gd name="connsiteY11" fmla="*/ 770562 h 1366462"/>
                    <a:gd name="connsiteX12" fmla="*/ 216746 w 528613"/>
                    <a:gd name="connsiteY12" fmla="*/ 760288 h 1366462"/>
                    <a:gd name="connsiteX13" fmla="*/ 381132 w 528613"/>
                    <a:gd name="connsiteY13" fmla="*/ 904126 h 1366462"/>
                    <a:gd name="connsiteX14" fmla="*/ 227020 w 528613"/>
                    <a:gd name="connsiteY14" fmla="*/ 852755 h 1366462"/>
                    <a:gd name="connsiteX15" fmla="*/ 473600 w 528613"/>
                    <a:gd name="connsiteY15" fmla="*/ 1027416 h 1366462"/>
                    <a:gd name="connsiteX16" fmla="*/ 264473 w 528613"/>
                    <a:gd name="connsiteY16" fmla="*/ 976045 h 1366462"/>
                    <a:gd name="connsiteX17" fmla="*/ 514696 w 528613"/>
                    <a:gd name="connsiteY17" fmla="*/ 1119883 h 1366462"/>
                    <a:gd name="connsiteX18" fmla="*/ 285308 w 528613"/>
                    <a:gd name="connsiteY18" fmla="*/ 1141454 h 1366462"/>
                    <a:gd name="connsiteX19" fmla="*/ 528613 w 528613"/>
                    <a:gd name="connsiteY19" fmla="*/ 1238219 h 1366462"/>
                    <a:gd name="connsiteX20" fmla="*/ 988 w 528613"/>
                    <a:gd name="connsiteY20" fmla="*/ 1366462 h 1366462"/>
                    <a:gd name="connsiteX21" fmla="*/ 988 w 528613"/>
                    <a:gd name="connsiteY21" fmla="*/ 0 h 1366462"/>
                    <a:gd name="connsiteX0" fmla="*/ 988 w 528613"/>
                    <a:gd name="connsiteY0" fmla="*/ 0 h 1366462"/>
                    <a:gd name="connsiteX1" fmla="*/ 124278 w 528613"/>
                    <a:gd name="connsiteY1" fmla="*/ 123290 h 1366462"/>
                    <a:gd name="connsiteX2" fmla="*/ 42085 w 528613"/>
                    <a:gd name="connsiteY2" fmla="*/ 123290 h 1366462"/>
                    <a:gd name="connsiteX3" fmla="*/ 155101 w 528613"/>
                    <a:gd name="connsiteY3" fmla="*/ 256854 h 1366462"/>
                    <a:gd name="connsiteX4" fmla="*/ 62633 w 528613"/>
                    <a:gd name="connsiteY4" fmla="*/ 256854 h 1366462"/>
                    <a:gd name="connsiteX5" fmla="*/ 185923 w 528613"/>
                    <a:gd name="connsiteY5" fmla="*/ 369870 h 1366462"/>
                    <a:gd name="connsiteX6" fmla="*/ 103730 w 528613"/>
                    <a:gd name="connsiteY6" fmla="*/ 380144 h 1366462"/>
                    <a:gd name="connsiteX7" fmla="*/ 257842 w 528613"/>
                    <a:gd name="connsiteY7" fmla="*/ 523982 h 1366462"/>
                    <a:gd name="connsiteX8" fmla="*/ 129231 w 528613"/>
                    <a:gd name="connsiteY8" fmla="*/ 518007 h 1366462"/>
                    <a:gd name="connsiteX9" fmla="*/ 309213 w 528613"/>
                    <a:gd name="connsiteY9" fmla="*/ 647272 h 1366462"/>
                    <a:gd name="connsiteX10" fmla="*/ 179947 w 528613"/>
                    <a:gd name="connsiteY10" fmla="*/ 654558 h 1366462"/>
                    <a:gd name="connsiteX11" fmla="*/ 350310 w 528613"/>
                    <a:gd name="connsiteY11" fmla="*/ 770562 h 1366462"/>
                    <a:gd name="connsiteX12" fmla="*/ 216746 w 528613"/>
                    <a:gd name="connsiteY12" fmla="*/ 760288 h 1366462"/>
                    <a:gd name="connsiteX13" fmla="*/ 381132 w 528613"/>
                    <a:gd name="connsiteY13" fmla="*/ 904126 h 1366462"/>
                    <a:gd name="connsiteX14" fmla="*/ 227020 w 528613"/>
                    <a:gd name="connsiteY14" fmla="*/ 852755 h 1366462"/>
                    <a:gd name="connsiteX15" fmla="*/ 473600 w 528613"/>
                    <a:gd name="connsiteY15" fmla="*/ 1027416 h 1366462"/>
                    <a:gd name="connsiteX16" fmla="*/ 249901 w 528613"/>
                    <a:gd name="connsiteY16" fmla="*/ 990618 h 1366462"/>
                    <a:gd name="connsiteX17" fmla="*/ 514696 w 528613"/>
                    <a:gd name="connsiteY17" fmla="*/ 1119883 h 1366462"/>
                    <a:gd name="connsiteX18" fmla="*/ 285308 w 528613"/>
                    <a:gd name="connsiteY18" fmla="*/ 1141454 h 1366462"/>
                    <a:gd name="connsiteX19" fmla="*/ 528613 w 528613"/>
                    <a:gd name="connsiteY19" fmla="*/ 1238219 h 1366462"/>
                    <a:gd name="connsiteX20" fmla="*/ 988 w 528613"/>
                    <a:gd name="connsiteY20" fmla="*/ 1366462 h 1366462"/>
                    <a:gd name="connsiteX21" fmla="*/ 988 w 528613"/>
                    <a:gd name="connsiteY21" fmla="*/ 0 h 1366462"/>
                    <a:gd name="connsiteX0" fmla="*/ 988 w 528613"/>
                    <a:gd name="connsiteY0" fmla="*/ 0 h 1366462"/>
                    <a:gd name="connsiteX1" fmla="*/ 124278 w 528613"/>
                    <a:gd name="connsiteY1" fmla="*/ 123290 h 1366462"/>
                    <a:gd name="connsiteX2" fmla="*/ 42085 w 528613"/>
                    <a:gd name="connsiteY2" fmla="*/ 123290 h 1366462"/>
                    <a:gd name="connsiteX3" fmla="*/ 155101 w 528613"/>
                    <a:gd name="connsiteY3" fmla="*/ 256854 h 1366462"/>
                    <a:gd name="connsiteX4" fmla="*/ 62633 w 528613"/>
                    <a:gd name="connsiteY4" fmla="*/ 256854 h 1366462"/>
                    <a:gd name="connsiteX5" fmla="*/ 185923 w 528613"/>
                    <a:gd name="connsiteY5" fmla="*/ 369870 h 1366462"/>
                    <a:gd name="connsiteX6" fmla="*/ 103730 w 528613"/>
                    <a:gd name="connsiteY6" fmla="*/ 380144 h 1366462"/>
                    <a:gd name="connsiteX7" fmla="*/ 257842 w 528613"/>
                    <a:gd name="connsiteY7" fmla="*/ 523982 h 1366462"/>
                    <a:gd name="connsiteX8" fmla="*/ 129231 w 528613"/>
                    <a:gd name="connsiteY8" fmla="*/ 518007 h 1366462"/>
                    <a:gd name="connsiteX9" fmla="*/ 309213 w 528613"/>
                    <a:gd name="connsiteY9" fmla="*/ 647272 h 1366462"/>
                    <a:gd name="connsiteX10" fmla="*/ 179947 w 528613"/>
                    <a:gd name="connsiteY10" fmla="*/ 654558 h 1366462"/>
                    <a:gd name="connsiteX11" fmla="*/ 350310 w 528613"/>
                    <a:gd name="connsiteY11" fmla="*/ 770562 h 1366462"/>
                    <a:gd name="connsiteX12" fmla="*/ 216746 w 528613"/>
                    <a:gd name="connsiteY12" fmla="*/ 760288 h 1366462"/>
                    <a:gd name="connsiteX13" fmla="*/ 381132 w 528613"/>
                    <a:gd name="connsiteY13" fmla="*/ 904126 h 1366462"/>
                    <a:gd name="connsiteX14" fmla="*/ 227020 w 528613"/>
                    <a:gd name="connsiteY14" fmla="*/ 852755 h 1366462"/>
                    <a:gd name="connsiteX15" fmla="*/ 473600 w 528613"/>
                    <a:gd name="connsiteY15" fmla="*/ 1027416 h 1366462"/>
                    <a:gd name="connsiteX16" fmla="*/ 249901 w 528613"/>
                    <a:gd name="connsiteY16" fmla="*/ 990618 h 1366462"/>
                    <a:gd name="connsiteX17" fmla="*/ 489195 w 528613"/>
                    <a:gd name="connsiteY17" fmla="*/ 1127170 h 1366462"/>
                    <a:gd name="connsiteX18" fmla="*/ 285308 w 528613"/>
                    <a:gd name="connsiteY18" fmla="*/ 1141454 h 1366462"/>
                    <a:gd name="connsiteX19" fmla="*/ 528613 w 528613"/>
                    <a:gd name="connsiteY19" fmla="*/ 1238219 h 1366462"/>
                    <a:gd name="connsiteX20" fmla="*/ 988 w 528613"/>
                    <a:gd name="connsiteY20" fmla="*/ 1366462 h 1366462"/>
                    <a:gd name="connsiteX21" fmla="*/ 988 w 528613"/>
                    <a:gd name="connsiteY21" fmla="*/ 0 h 1366462"/>
                    <a:gd name="connsiteX0" fmla="*/ 988 w 579616"/>
                    <a:gd name="connsiteY0" fmla="*/ 0 h 1366462"/>
                    <a:gd name="connsiteX1" fmla="*/ 124278 w 579616"/>
                    <a:gd name="connsiteY1" fmla="*/ 123290 h 1366462"/>
                    <a:gd name="connsiteX2" fmla="*/ 42085 w 579616"/>
                    <a:gd name="connsiteY2" fmla="*/ 123290 h 1366462"/>
                    <a:gd name="connsiteX3" fmla="*/ 155101 w 579616"/>
                    <a:gd name="connsiteY3" fmla="*/ 256854 h 1366462"/>
                    <a:gd name="connsiteX4" fmla="*/ 62633 w 579616"/>
                    <a:gd name="connsiteY4" fmla="*/ 256854 h 1366462"/>
                    <a:gd name="connsiteX5" fmla="*/ 185923 w 579616"/>
                    <a:gd name="connsiteY5" fmla="*/ 369870 h 1366462"/>
                    <a:gd name="connsiteX6" fmla="*/ 103730 w 579616"/>
                    <a:gd name="connsiteY6" fmla="*/ 380144 h 1366462"/>
                    <a:gd name="connsiteX7" fmla="*/ 257842 w 579616"/>
                    <a:gd name="connsiteY7" fmla="*/ 523982 h 1366462"/>
                    <a:gd name="connsiteX8" fmla="*/ 129231 w 579616"/>
                    <a:gd name="connsiteY8" fmla="*/ 518007 h 1366462"/>
                    <a:gd name="connsiteX9" fmla="*/ 309213 w 579616"/>
                    <a:gd name="connsiteY9" fmla="*/ 647272 h 1366462"/>
                    <a:gd name="connsiteX10" fmla="*/ 179947 w 579616"/>
                    <a:gd name="connsiteY10" fmla="*/ 654558 h 1366462"/>
                    <a:gd name="connsiteX11" fmla="*/ 350310 w 579616"/>
                    <a:gd name="connsiteY11" fmla="*/ 770562 h 1366462"/>
                    <a:gd name="connsiteX12" fmla="*/ 216746 w 579616"/>
                    <a:gd name="connsiteY12" fmla="*/ 760288 h 1366462"/>
                    <a:gd name="connsiteX13" fmla="*/ 381132 w 579616"/>
                    <a:gd name="connsiteY13" fmla="*/ 904126 h 1366462"/>
                    <a:gd name="connsiteX14" fmla="*/ 227020 w 579616"/>
                    <a:gd name="connsiteY14" fmla="*/ 852755 h 1366462"/>
                    <a:gd name="connsiteX15" fmla="*/ 473600 w 579616"/>
                    <a:gd name="connsiteY15" fmla="*/ 1027416 h 1366462"/>
                    <a:gd name="connsiteX16" fmla="*/ 249901 w 579616"/>
                    <a:gd name="connsiteY16" fmla="*/ 990618 h 1366462"/>
                    <a:gd name="connsiteX17" fmla="*/ 489195 w 579616"/>
                    <a:gd name="connsiteY17" fmla="*/ 1127170 h 1366462"/>
                    <a:gd name="connsiteX18" fmla="*/ 285308 w 579616"/>
                    <a:gd name="connsiteY18" fmla="*/ 1141454 h 1366462"/>
                    <a:gd name="connsiteX19" fmla="*/ 579616 w 579616"/>
                    <a:gd name="connsiteY19" fmla="*/ 1241862 h 1366462"/>
                    <a:gd name="connsiteX20" fmla="*/ 988 w 579616"/>
                    <a:gd name="connsiteY20" fmla="*/ 1366462 h 1366462"/>
                    <a:gd name="connsiteX21" fmla="*/ 988 w 579616"/>
                    <a:gd name="connsiteY21" fmla="*/ 0 h 1366462"/>
                    <a:gd name="connsiteX0" fmla="*/ 988 w 601474"/>
                    <a:gd name="connsiteY0" fmla="*/ 0 h 1366462"/>
                    <a:gd name="connsiteX1" fmla="*/ 124278 w 601474"/>
                    <a:gd name="connsiteY1" fmla="*/ 123290 h 1366462"/>
                    <a:gd name="connsiteX2" fmla="*/ 42085 w 601474"/>
                    <a:gd name="connsiteY2" fmla="*/ 123290 h 1366462"/>
                    <a:gd name="connsiteX3" fmla="*/ 155101 w 601474"/>
                    <a:gd name="connsiteY3" fmla="*/ 256854 h 1366462"/>
                    <a:gd name="connsiteX4" fmla="*/ 62633 w 601474"/>
                    <a:gd name="connsiteY4" fmla="*/ 256854 h 1366462"/>
                    <a:gd name="connsiteX5" fmla="*/ 185923 w 601474"/>
                    <a:gd name="connsiteY5" fmla="*/ 369870 h 1366462"/>
                    <a:gd name="connsiteX6" fmla="*/ 103730 w 601474"/>
                    <a:gd name="connsiteY6" fmla="*/ 380144 h 1366462"/>
                    <a:gd name="connsiteX7" fmla="*/ 257842 w 601474"/>
                    <a:gd name="connsiteY7" fmla="*/ 523982 h 1366462"/>
                    <a:gd name="connsiteX8" fmla="*/ 129231 w 601474"/>
                    <a:gd name="connsiteY8" fmla="*/ 518007 h 1366462"/>
                    <a:gd name="connsiteX9" fmla="*/ 309213 w 601474"/>
                    <a:gd name="connsiteY9" fmla="*/ 647272 h 1366462"/>
                    <a:gd name="connsiteX10" fmla="*/ 179947 w 601474"/>
                    <a:gd name="connsiteY10" fmla="*/ 654558 h 1366462"/>
                    <a:gd name="connsiteX11" fmla="*/ 350310 w 601474"/>
                    <a:gd name="connsiteY11" fmla="*/ 770562 h 1366462"/>
                    <a:gd name="connsiteX12" fmla="*/ 216746 w 601474"/>
                    <a:gd name="connsiteY12" fmla="*/ 760288 h 1366462"/>
                    <a:gd name="connsiteX13" fmla="*/ 381132 w 601474"/>
                    <a:gd name="connsiteY13" fmla="*/ 904126 h 1366462"/>
                    <a:gd name="connsiteX14" fmla="*/ 227020 w 601474"/>
                    <a:gd name="connsiteY14" fmla="*/ 852755 h 1366462"/>
                    <a:gd name="connsiteX15" fmla="*/ 473600 w 601474"/>
                    <a:gd name="connsiteY15" fmla="*/ 1027416 h 1366462"/>
                    <a:gd name="connsiteX16" fmla="*/ 249901 w 601474"/>
                    <a:gd name="connsiteY16" fmla="*/ 990618 h 1366462"/>
                    <a:gd name="connsiteX17" fmla="*/ 489195 w 601474"/>
                    <a:gd name="connsiteY17" fmla="*/ 1127170 h 1366462"/>
                    <a:gd name="connsiteX18" fmla="*/ 285308 w 601474"/>
                    <a:gd name="connsiteY18" fmla="*/ 1141454 h 1366462"/>
                    <a:gd name="connsiteX19" fmla="*/ 601474 w 601474"/>
                    <a:gd name="connsiteY19" fmla="*/ 1256435 h 1366462"/>
                    <a:gd name="connsiteX20" fmla="*/ 988 w 601474"/>
                    <a:gd name="connsiteY20" fmla="*/ 1366462 h 1366462"/>
                    <a:gd name="connsiteX21" fmla="*/ 988 w 601474"/>
                    <a:gd name="connsiteY21" fmla="*/ 0 h 1366462"/>
                    <a:gd name="connsiteX0" fmla="*/ 988 w 601474"/>
                    <a:gd name="connsiteY0" fmla="*/ 0 h 1366462"/>
                    <a:gd name="connsiteX1" fmla="*/ 124278 w 601474"/>
                    <a:gd name="connsiteY1" fmla="*/ 123290 h 1366462"/>
                    <a:gd name="connsiteX2" fmla="*/ 42085 w 601474"/>
                    <a:gd name="connsiteY2" fmla="*/ 123290 h 1366462"/>
                    <a:gd name="connsiteX3" fmla="*/ 155101 w 601474"/>
                    <a:gd name="connsiteY3" fmla="*/ 256854 h 1366462"/>
                    <a:gd name="connsiteX4" fmla="*/ 62633 w 601474"/>
                    <a:gd name="connsiteY4" fmla="*/ 256854 h 1366462"/>
                    <a:gd name="connsiteX5" fmla="*/ 185923 w 601474"/>
                    <a:gd name="connsiteY5" fmla="*/ 369870 h 1366462"/>
                    <a:gd name="connsiteX6" fmla="*/ 103730 w 601474"/>
                    <a:gd name="connsiteY6" fmla="*/ 380144 h 1366462"/>
                    <a:gd name="connsiteX7" fmla="*/ 257842 w 601474"/>
                    <a:gd name="connsiteY7" fmla="*/ 523982 h 1366462"/>
                    <a:gd name="connsiteX8" fmla="*/ 129231 w 601474"/>
                    <a:gd name="connsiteY8" fmla="*/ 518007 h 1366462"/>
                    <a:gd name="connsiteX9" fmla="*/ 309213 w 601474"/>
                    <a:gd name="connsiteY9" fmla="*/ 647272 h 1366462"/>
                    <a:gd name="connsiteX10" fmla="*/ 179947 w 601474"/>
                    <a:gd name="connsiteY10" fmla="*/ 654558 h 1366462"/>
                    <a:gd name="connsiteX11" fmla="*/ 350310 w 601474"/>
                    <a:gd name="connsiteY11" fmla="*/ 770562 h 1366462"/>
                    <a:gd name="connsiteX12" fmla="*/ 216746 w 601474"/>
                    <a:gd name="connsiteY12" fmla="*/ 760288 h 1366462"/>
                    <a:gd name="connsiteX13" fmla="*/ 381132 w 601474"/>
                    <a:gd name="connsiteY13" fmla="*/ 904126 h 1366462"/>
                    <a:gd name="connsiteX14" fmla="*/ 227020 w 601474"/>
                    <a:gd name="connsiteY14" fmla="*/ 852755 h 1366462"/>
                    <a:gd name="connsiteX15" fmla="*/ 433526 w 601474"/>
                    <a:gd name="connsiteY15" fmla="*/ 1012844 h 1366462"/>
                    <a:gd name="connsiteX16" fmla="*/ 249901 w 601474"/>
                    <a:gd name="connsiteY16" fmla="*/ 990618 h 1366462"/>
                    <a:gd name="connsiteX17" fmla="*/ 489195 w 601474"/>
                    <a:gd name="connsiteY17" fmla="*/ 1127170 h 1366462"/>
                    <a:gd name="connsiteX18" fmla="*/ 285308 w 601474"/>
                    <a:gd name="connsiteY18" fmla="*/ 1141454 h 1366462"/>
                    <a:gd name="connsiteX19" fmla="*/ 601474 w 601474"/>
                    <a:gd name="connsiteY19" fmla="*/ 1256435 h 1366462"/>
                    <a:gd name="connsiteX20" fmla="*/ 988 w 601474"/>
                    <a:gd name="connsiteY20" fmla="*/ 1366462 h 1366462"/>
                    <a:gd name="connsiteX21" fmla="*/ 988 w 601474"/>
                    <a:gd name="connsiteY21" fmla="*/ 0 h 1366462"/>
                    <a:gd name="connsiteX0" fmla="*/ 988 w 601474"/>
                    <a:gd name="connsiteY0" fmla="*/ 0 h 1366462"/>
                    <a:gd name="connsiteX1" fmla="*/ 124278 w 601474"/>
                    <a:gd name="connsiteY1" fmla="*/ 123290 h 1366462"/>
                    <a:gd name="connsiteX2" fmla="*/ 42085 w 601474"/>
                    <a:gd name="connsiteY2" fmla="*/ 123290 h 1366462"/>
                    <a:gd name="connsiteX3" fmla="*/ 155101 w 601474"/>
                    <a:gd name="connsiteY3" fmla="*/ 256854 h 1366462"/>
                    <a:gd name="connsiteX4" fmla="*/ 62633 w 601474"/>
                    <a:gd name="connsiteY4" fmla="*/ 256854 h 1366462"/>
                    <a:gd name="connsiteX5" fmla="*/ 185923 w 601474"/>
                    <a:gd name="connsiteY5" fmla="*/ 369870 h 1366462"/>
                    <a:gd name="connsiteX6" fmla="*/ 103730 w 601474"/>
                    <a:gd name="connsiteY6" fmla="*/ 380144 h 1366462"/>
                    <a:gd name="connsiteX7" fmla="*/ 257842 w 601474"/>
                    <a:gd name="connsiteY7" fmla="*/ 523982 h 1366462"/>
                    <a:gd name="connsiteX8" fmla="*/ 129231 w 601474"/>
                    <a:gd name="connsiteY8" fmla="*/ 518007 h 1366462"/>
                    <a:gd name="connsiteX9" fmla="*/ 309213 w 601474"/>
                    <a:gd name="connsiteY9" fmla="*/ 647272 h 1366462"/>
                    <a:gd name="connsiteX10" fmla="*/ 179947 w 601474"/>
                    <a:gd name="connsiteY10" fmla="*/ 654558 h 1366462"/>
                    <a:gd name="connsiteX11" fmla="*/ 350310 w 601474"/>
                    <a:gd name="connsiteY11" fmla="*/ 770562 h 1366462"/>
                    <a:gd name="connsiteX12" fmla="*/ 216746 w 601474"/>
                    <a:gd name="connsiteY12" fmla="*/ 760288 h 1366462"/>
                    <a:gd name="connsiteX13" fmla="*/ 355631 w 601474"/>
                    <a:gd name="connsiteY13" fmla="*/ 885911 h 1366462"/>
                    <a:gd name="connsiteX14" fmla="*/ 227020 w 601474"/>
                    <a:gd name="connsiteY14" fmla="*/ 852755 h 1366462"/>
                    <a:gd name="connsiteX15" fmla="*/ 433526 w 601474"/>
                    <a:gd name="connsiteY15" fmla="*/ 1012844 h 1366462"/>
                    <a:gd name="connsiteX16" fmla="*/ 249901 w 601474"/>
                    <a:gd name="connsiteY16" fmla="*/ 990618 h 1366462"/>
                    <a:gd name="connsiteX17" fmla="*/ 489195 w 601474"/>
                    <a:gd name="connsiteY17" fmla="*/ 1127170 h 1366462"/>
                    <a:gd name="connsiteX18" fmla="*/ 285308 w 601474"/>
                    <a:gd name="connsiteY18" fmla="*/ 1141454 h 1366462"/>
                    <a:gd name="connsiteX19" fmla="*/ 601474 w 601474"/>
                    <a:gd name="connsiteY19" fmla="*/ 1256435 h 1366462"/>
                    <a:gd name="connsiteX20" fmla="*/ 988 w 601474"/>
                    <a:gd name="connsiteY20" fmla="*/ 1366462 h 1366462"/>
                    <a:gd name="connsiteX21" fmla="*/ 988 w 601474"/>
                    <a:gd name="connsiteY21" fmla="*/ 0 h 1366462"/>
                    <a:gd name="connsiteX0" fmla="*/ 988 w 601474"/>
                    <a:gd name="connsiteY0" fmla="*/ 0 h 1366462"/>
                    <a:gd name="connsiteX1" fmla="*/ 124278 w 601474"/>
                    <a:gd name="connsiteY1" fmla="*/ 123290 h 1366462"/>
                    <a:gd name="connsiteX2" fmla="*/ 42085 w 601474"/>
                    <a:gd name="connsiteY2" fmla="*/ 123290 h 1366462"/>
                    <a:gd name="connsiteX3" fmla="*/ 155101 w 601474"/>
                    <a:gd name="connsiteY3" fmla="*/ 256854 h 1366462"/>
                    <a:gd name="connsiteX4" fmla="*/ 62633 w 601474"/>
                    <a:gd name="connsiteY4" fmla="*/ 256854 h 1366462"/>
                    <a:gd name="connsiteX5" fmla="*/ 185923 w 601474"/>
                    <a:gd name="connsiteY5" fmla="*/ 369870 h 1366462"/>
                    <a:gd name="connsiteX6" fmla="*/ 103730 w 601474"/>
                    <a:gd name="connsiteY6" fmla="*/ 380144 h 1366462"/>
                    <a:gd name="connsiteX7" fmla="*/ 257842 w 601474"/>
                    <a:gd name="connsiteY7" fmla="*/ 523982 h 1366462"/>
                    <a:gd name="connsiteX8" fmla="*/ 129231 w 601474"/>
                    <a:gd name="connsiteY8" fmla="*/ 518007 h 1366462"/>
                    <a:gd name="connsiteX9" fmla="*/ 309213 w 601474"/>
                    <a:gd name="connsiteY9" fmla="*/ 647272 h 1366462"/>
                    <a:gd name="connsiteX10" fmla="*/ 179947 w 601474"/>
                    <a:gd name="connsiteY10" fmla="*/ 654558 h 1366462"/>
                    <a:gd name="connsiteX11" fmla="*/ 350310 w 601474"/>
                    <a:gd name="connsiteY11" fmla="*/ 770562 h 1366462"/>
                    <a:gd name="connsiteX12" fmla="*/ 216746 w 601474"/>
                    <a:gd name="connsiteY12" fmla="*/ 760288 h 1366462"/>
                    <a:gd name="connsiteX13" fmla="*/ 355631 w 601474"/>
                    <a:gd name="connsiteY13" fmla="*/ 885911 h 1366462"/>
                    <a:gd name="connsiteX14" fmla="*/ 223377 w 601474"/>
                    <a:gd name="connsiteY14" fmla="*/ 867328 h 1366462"/>
                    <a:gd name="connsiteX15" fmla="*/ 433526 w 601474"/>
                    <a:gd name="connsiteY15" fmla="*/ 1012844 h 1366462"/>
                    <a:gd name="connsiteX16" fmla="*/ 249901 w 601474"/>
                    <a:gd name="connsiteY16" fmla="*/ 990618 h 1366462"/>
                    <a:gd name="connsiteX17" fmla="*/ 489195 w 601474"/>
                    <a:gd name="connsiteY17" fmla="*/ 1127170 h 1366462"/>
                    <a:gd name="connsiteX18" fmla="*/ 285308 w 601474"/>
                    <a:gd name="connsiteY18" fmla="*/ 1141454 h 1366462"/>
                    <a:gd name="connsiteX19" fmla="*/ 601474 w 601474"/>
                    <a:gd name="connsiteY19" fmla="*/ 1256435 h 1366462"/>
                    <a:gd name="connsiteX20" fmla="*/ 988 w 601474"/>
                    <a:gd name="connsiteY20" fmla="*/ 1366462 h 1366462"/>
                    <a:gd name="connsiteX21" fmla="*/ 988 w 601474"/>
                    <a:gd name="connsiteY21" fmla="*/ 0 h 1366462"/>
                    <a:gd name="connsiteX0" fmla="*/ 988 w 601474"/>
                    <a:gd name="connsiteY0" fmla="*/ 0 h 1366462"/>
                    <a:gd name="connsiteX1" fmla="*/ 124278 w 601474"/>
                    <a:gd name="connsiteY1" fmla="*/ 123290 h 1366462"/>
                    <a:gd name="connsiteX2" fmla="*/ 42085 w 601474"/>
                    <a:gd name="connsiteY2" fmla="*/ 123290 h 1366462"/>
                    <a:gd name="connsiteX3" fmla="*/ 155101 w 601474"/>
                    <a:gd name="connsiteY3" fmla="*/ 256854 h 1366462"/>
                    <a:gd name="connsiteX4" fmla="*/ 62633 w 601474"/>
                    <a:gd name="connsiteY4" fmla="*/ 256854 h 1366462"/>
                    <a:gd name="connsiteX5" fmla="*/ 185923 w 601474"/>
                    <a:gd name="connsiteY5" fmla="*/ 369870 h 1366462"/>
                    <a:gd name="connsiteX6" fmla="*/ 103730 w 601474"/>
                    <a:gd name="connsiteY6" fmla="*/ 380144 h 1366462"/>
                    <a:gd name="connsiteX7" fmla="*/ 257842 w 601474"/>
                    <a:gd name="connsiteY7" fmla="*/ 523982 h 1366462"/>
                    <a:gd name="connsiteX8" fmla="*/ 129231 w 601474"/>
                    <a:gd name="connsiteY8" fmla="*/ 518007 h 1366462"/>
                    <a:gd name="connsiteX9" fmla="*/ 309213 w 601474"/>
                    <a:gd name="connsiteY9" fmla="*/ 647272 h 1366462"/>
                    <a:gd name="connsiteX10" fmla="*/ 179947 w 601474"/>
                    <a:gd name="connsiteY10" fmla="*/ 654558 h 1366462"/>
                    <a:gd name="connsiteX11" fmla="*/ 339381 w 601474"/>
                    <a:gd name="connsiteY11" fmla="*/ 763276 h 1366462"/>
                    <a:gd name="connsiteX12" fmla="*/ 216746 w 601474"/>
                    <a:gd name="connsiteY12" fmla="*/ 760288 h 1366462"/>
                    <a:gd name="connsiteX13" fmla="*/ 355631 w 601474"/>
                    <a:gd name="connsiteY13" fmla="*/ 885911 h 1366462"/>
                    <a:gd name="connsiteX14" fmla="*/ 223377 w 601474"/>
                    <a:gd name="connsiteY14" fmla="*/ 867328 h 1366462"/>
                    <a:gd name="connsiteX15" fmla="*/ 433526 w 601474"/>
                    <a:gd name="connsiteY15" fmla="*/ 1012844 h 1366462"/>
                    <a:gd name="connsiteX16" fmla="*/ 249901 w 601474"/>
                    <a:gd name="connsiteY16" fmla="*/ 990618 h 1366462"/>
                    <a:gd name="connsiteX17" fmla="*/ 489195 w 601474"/>
                    <a:gd name="connsiteY17" fmla="*/ 1127170 h 1366462"/>
                    <a:gd name="connsiteX18" fmla="*/ 285308 w 601474"/>
                    <a:gd name="connsiteY18" fmla="*/ 1141454 h 1366462"/>
                    <a:gd name="connsiteX19" fmla="*/ 601474 w 601474"/>
                    <a:gd name="connsiteY19" fmla="*/ 1256435 h 1366462"/>
                    <a:gd name="connsiteX20" fmla="*/ 988 w 601474"/>
                    <a:gd name="connsiteY20" fmla="*/ 1366462 h 1366462"/>
                    <a:gd name="connsiteX21" fmla="*/ 988 w 601474"/>
                    <a:gd name="connsiteY21" fmla="*/ 0 h 1366462"/>
                    <a:gd name="connsiteX0" fmla="*/ 988 w 601474"/>
                    <a:gd name="connsiteY0" fmla="*/ 0 h 1366462"/>
                    <a:gd name="connsiteX1" fmla="*/ 124278 w 601474"/>
                    <a:gd name="connsiteY1" fmla="*/ 123290 h 1366462"/>
                    <a:gd name="connsiteX2" fmla="*/ 42085 w 601474"/>
                    <a:gd name="connsiteY2" fmla="*/ 123290 h 1366462"/>
                    <a:gd name="connsiteX3" fmla="*/ 155101 w 601474"/>
                    <a:gd name="connsiteY3" fmla="*/ 256854 h 1366462"/>
                    <a:gd name="connsiteX4" fmla="*/ 62633 w 601474"/>
                    <a:gd name="connsiteY4" fmla="*/ 256854 h 1366462"/>
                    <a:gd name="connsiteX5" fmla="*/ 185923 w 601474"/>
                    <a:gd name="connsiteY5" fmla="*/ 369870 h 1366462"/>
                    <a:gd name="connsiteX6" fmla="*/ 103730 w 601474"/>
                    <a:gd name="connsiteY6" fmla="*/ 380144 h 1366462"/>
                    <a:gd name="connsiteX7" fmla="*/ 257842 w 601474"/>
                    <a:gd name="connsiteY7" fmla="*/ 523982 h 1366462"/>
                    <a:gd name="connsiteX8" fmla="*/ 129231 w 601474"/>
                    <a:gd name="connsiteY8" fmla="*/ 518007 h 1366462"/>
                    <a:gd name="connsiteX9" fmla="*/ 298284 w 601474"/>
                    <a:gd name="connsiteY9" fmla="*/ 639986 h 1366462"/>
                    <a:gd name="connsiteX10" fmla="*/ 179947 w 601474"/>
                    <a:gd name="connsiteY10" fmla="*/ 654558 h 1366462"/>
                    <a:gd name="connsiteX11" fmla="*/ 339381 w 601474"/>
                    <a:gd name="connsiteY11" fmla="*/ 763276 h 1366462"/>
                    <a:gd name="connsiteX12" fmla="*/ 216746 w 601474"/>
                    <a:gd name="connsiteY12" fmla="*/ 760288 h 1366462"/>
                    <a:gd name="connsiteX13" fmla="*/ 355631 w 601474"/>
                    <a:gd name="connsiteY13" fmla="*/ 885911 h 1366462"/>
                    <a:gd name="connsiteX14" fmla="*/ 223377 w 601474"/>
                    <a:gd name="connsiteY14" fmla="*/ 867328 h 1366462"/>
                    <a:gd name="connsiteX15" fmla="*/ 433526 w 601474"/>
                    <a:gd name="connsiteY15" fmla="*/ 1012844 h 1366462"/>
                    <a:gd name="connsiteX16" fmla="*/ 249901 w 601474"/>
                    <a:gd name="connsiteY16" fmla="*/ 990618 h 1366462"/>
                    <a:gd name="connsiteX17" fmla="*/ 489195 w 601474"/>
                    <a:gd name="connsiteY17" fmla="*/ 1127170 h 1366462"/>
                    <a:gd name="connsiteX18" fmla="*/ 285308 w 601474"/>
                    <a:gd name="connsiteY18" fmla="*/ 1141454 h 1366462"/>
                    <a:gd name="connsiteX19" fmla="*/ 601474 w 601474"/>
                    <a:gd name="connsiteY19" fmla="*/ 1256435 h 1366462"/>
                    <a:gd name="connsiteX20" fmla="*/ 988 w 601474"/>
                    <a:gd name="connsiteY20" fmla="*/ 1366462 h 1366462"/>
                    <a:gd name="connsiteX21" fmla="*/ 988 w 601474"/>
                    <a:gd name="connsiteY21" fmla="*/ 0 h 1366462"/>
                    <a:gd name="connsiteX0" fmla="*/ 988 w 601474"/>
                    <a:gd name="connsiteY0" fmla="*/ 0 h 1366462"/>
                    <a:gd name="connsiteX1" fmla="*/ 124278 w 601474"/>
                    <a:gd name="connsiteY1" fmla="*/ 123290 h 1366462"/>
                    <a:gd name="connsiteX2" fmla="*/ 42085 w 601474"/>
                    <a:gd name="connsiteY2" fmla="*/ 123290 h 1366462"/>
                    <a:gd name="connsiteX3" fmla="*/ 155101 w 601474"/>
                    <a:gd name="connsiteY3" fmla="*/ 256854 h 1366462"/>
                    <a:gd name="connsiteX4" fmla="*/ 62633 w 601474"/>
                    <a:gd name="connsiteY4" fmla="*/ 256854 h 1366462"/>
                    <a:gd name="connsiteX5" fmla="*/ 185923 w 601474"/>
                    <a:gd name="connsiteY5" fmla="*/ 369870 h 1366462"/>
                    <a:gd name="connsiteX6" fmla="*/ 103730 w 601474"/>
                    <a:gd name="connsiteY6" fmla="*/ 380144 h 1366462"/>
                    <a:gd name="connsiteX7" fmla="*/ 257842 w 601474"/>
                    <a:gd name="connsiteY7" fmla="*/ 523982 h 1366462"/>
                    <a:gd name="connsiteX8" fmla="*/ 140160 w 601474"/>
                    <a:gd name="connsiteY8" fmla="*/ 521650 h 1366462"/>
                    <a:gd name="connsiteX9" fmla="*/ 298284 w 601474"/>
                    <a:gd name="connsiteY9" fmla="*/ 639986 h 1366462"/>
                    <a:gd name="connsiteX10" fmla="*/ 179947 w 601474"/>
                    <a:gd name="connsiteY10" fmla="*/ 654558 h 1366462"/>
                    <a:gd name="connsiteX11" fmla="*/ 339381 w 601474"/>
                    <a:gd name="connsiteY11" fmla="*/ 763276 h 1366462"/>
                    <a:gd name="connsiteX12" fmla="*/ 216746 w 601474"/>
                    <a:gd name="connsiteY12" fmla="*/ 760288 h 1366462"/>
                    <a:gd name="connsiteX13" fmla="*/ 355631 w 601474"/>
                    <a:gd name="connsiteY13" fmla="*/ 885911 h 1366462"/>
                    <a:gd name="connsiteX14" fmla="*/ 223377 w 601474"/>
                    <a:gd name="connsiteY14" fmla="*/ 867328 h 1366462"/>
                    <a:gd name="connsiteX15" fmla="*/ 433526 w 601474"/>
                    <a:gd name="connsiteY15" fmla="*/ 1012844 h 1366462"/>
                    <a:gd name="connsiteX16" fmla="*/ 249901 w 601474"/>
                    <a:gd name="connsiteY16" fmla="*/ 990618 h 1366462"/>
                    <a:gd name="connsiteX17" fmla="*/ 489195 w 601474"/>
                    <a:gd name="connsiteY17" fmla="*/ 1127170 h 1366462"/>
                    <a:gd name="connsiteX18" fmla="*/ 285308 w 601474"/>
                    <a:gd name="connsiteY18" fmla="*/ 1141454 h 1366462"/>
                    <a:gd name="connsiteX19" fmla="*/ 601474 w 601474"/>
                    <a:gd name="connsiteY19" fmla="*/ 1256435 h 1366462"/>
                    <a:gd name="connsiteX20" fmla="*/ 988 w 601474"/>
                    <a:gd name="connsiteY20" fmla="*/ 1366462 h 1366462"/>
                    <a:gd name="connsiteX21" fmla="*/ 988 w 601474"/>
                    <a:gd name="connsiteY21" fmla="*/ 0 h 1366462"/>
                    <a:gd name="connsiteX0" fmla="*/ 988 w 601474"/>
                    <a:gd name="connsiteY0" fmla="*/ 0 h 1366462"/>
                    <a:gd name="connsiteX1" fmla="*/ 124278 w 601474"/>
                    <a:gd name="connsiteY1" fmla="*/ 123290 h 1366462"/>
                    <a:gd name="connsiteX2" fmla="*/ 42085 w 601474"/>
                    <a:gd name="connsiteY2" fmla="*/ 123290 h 1366462"/>
                    <a:gd name="connsiteX3" fmla="*/ 155101 w 601474"/>
                    <a:gd name="connsiteY3" fmla="*/ 256854 h 1366462"/>
                    <a:gd name="connsiteX4" fmla="*/ 62633 w 601474"/>
                    <a:gd name="connsiteY4" fmla="*/ 256854 h 1366462"/>
                    <a:gd name="connsiteX5" fmla="*/ 185923 w 601474"/>
                    <a:gd name="connsiteY5" fmla="*/ 369870 h 1366462"/>
                    <a:gd name="connsiteX6" fmla="*/ 103730 w 601474"/>
                    <a:gd name="connsiteY6" fmla="*/ 380144 h 1366462"/>
                    <a:gd name="connsiteX7" fmla="*/ 257842 w 601474"/>
                    <a:gd name="connsiteY7" fmla="*/ 523982 h 1366462"/>
                    <a:gd name="connsiteX8" fmla="*/ 140160 w 601474"/>
                    <a:gd name="connsiteY8" fmla="*/ 521650 h 1366462"/>
                    <a:gd name="connsiteX9" fmla="*/ 298284 w 601474"/>
                    <a:gd name="connsiteY9" fmla="*/ 639986 h 1366462"/>
                    <a:gd name="connsiteX10" fmla="*/ 179947 w 601474"/>
                    <a:gd name="connsiteY10" fmla="*/ 654558 h 1366462"/>
                    <a:gd name="connsiteX11" fmla="*/ 339381 w 601474"/>
                    <a:gd name="connsiteY11" fmla="*/ 763276 h 1366462"/>
                    <a:gd name="connsiteX12" fmla="*/ 216746 w 601474"/>
                    <a:gd name="connsiteY12" fmla="*/ 760288 h 1366462"/>
                    <a:gd name="connsiteX13" fmla="*/ 355631 w 601474"/>
                    <a:gd name="connsiteY13" fmla="*/ 885911 h 1366462"/>
                    <a:gd name="connsiteX14" fmla="*/ 223377 w 601474"/>
                    <a:gd name="connsiteY14" fmla="*/ 867328 h 1366462"/>
                    <a:gd name="connsiteX15" fmla="*/ 433526 w 601474"/>
                    <a:gd name="connsiteY15" fmla="*/ 1012844 h 1366462"/>
                    <a:gd name="connsiteX16" fmla="*/ 249901 w 601474"/>
                    <a:gd name="connsiteY16" fmla="*/ 990618 h 1366462"/>
                    <a:gd name="connsiteX17" fmla="*/ 489195 w 601474"/>
                    <a:gd name="connsiteY17" fmla="*/ 1127170 h 1366462"/>
                    <a:gd name="connsiteX18" fmla="*/ 285308 w 601474"/>
                    <a:gd name="connsiteY18" fmla="*/ 1141454 h 1366462"/>
                    <a:gd name="connsiteX19" fmla="*/ 601474 w 601474"/>
                    <a:gd name="connsiteY19" fmla="*/ 1256435 h 1366462"/>
                    <a:gd name="connsiteX20" fmla="*/ 988 w 601474"/>
                    <a:gd name="connsiteY20" fmla="*/ 1366462 h 1366462"/>
                    <a:gd name="connsiteX21" fmla="*/ 988 w 601474"/>
                    <a:gd name="connsiteY21" fmla="*/ 0 h 1366462"/>
                    <a:gd name="connsiteX0" fmla="*/ 988 w 601474"/>
                    <a:gd name="connsiteY0" fmla="*/ 0 h 1366462"/>
                    <a:gd name="connsiteX1" fmla="*/ 124278 w 601474"/>
                    <a:gd name="connsiteY1" fmla="*/ 123290 h 1366462"/>
                    <a:gd name="connsiteX2" fmla="*/ 42085 w 601474"/>
                    <a:gd name="connsiteY2" fmla="*/ 123290 h 1366462"/>
                    <a:gd name="connsiteX3" fmla="*/ 155101 w 601474"/>
                    <a:gd name="connsiteY3" fmla="*/ 256854 h 1366462"/>
                    <a:gd name="connsiteX4" fmla="*/ 62633 w 601474"/>
                    <a:gd name="connsiteY4" fmla="*/ 256854 h 1366462"/>
                    <a:gd name="connsiteX5" fmla="*/ 185923 w 601474"/>
                    <a:gd name="connsiteY5" fmla="*/ 369870 h 1366462"/>
                    <a:gd name="connsiteX6" fmla="*/ 103730 w 601474"/>
                    <a:gd name="connsiteY6" fmla="*/ 380144 h 1366462"/>
                    <a:gd name="connsiteX7" fmla="*/ 257842 w 601474"/>
                    <a:gd name="connsiteY7" fmla="*/ 523982 h 1366462"/>
                    <a:gd name="connsiteX8" fmla="*/ 140160 w 601474"/>
                    <a:gd name="connsiteY8" fmla="*/ 521650 h 1366462"/>
                    <a:gd name="connsiteX9" fmla="*/ 298284 w 601474"/>
                    <a:gd name="connsiteY9" fmla="*/ 639986 h 1366462"/>
                    <a:gd name="connsiteX10" fmla="*/ 179947 w 601474"/>
                    <a:gd name="connsiteY10" fmla="*/ 654558 h 1366462"/>
                    <a:gd name="connsiteX11" fmla="*/ 339381 w 601474"/>
                    <a:gd name="connsiteY11" fmla="*/ 763276 h 1366462"/>
                    <a:gd name="connsiteX12" fmla="*/ 216746 w 601474"/>
                    <a:gd name="connsiteY12" fmla="*/ 760288 h 1366462"/>
                    <a:gd name="connsiteX13" fmla="*/ 359274 w 601474"/>
                    <a:gd name="connsiteY13" fmla="*/ 871338 h 1366462"/>
                    <a:gd name="connsiteX14" fmla="*/ 223377 w 601474"/>
                    <a:gd name="connsiteY14" fmla="*/ 867328 h 1366462"/>
                    <a:gd name="connsiteX15" fmla="*/ 433526 w 601474"/>
                    <a:gd name="connsiteY15" fmla="*/ 1012844 h 1366462"/>
                    <a:gd name="connsiteX16" fmla="*/ 249901 w 601474"/>
                    <a:gd name="connsiteY16" fmla="*/ 990618 h 1366462"/>
                    <a:gd name="connsiteX17" fmla="*/ 489195 w 601474"/>
                    <a:gd name="connsiteY17" fmla="*/ 1127170 h 1366462"/>
                    <a:gd name="connsiteX18" fmla="*/ 285308 w 601474"/>
                    <a:gd name="connsiteY18" fmla="*/ 1141454 h 1366462"/>
                    <a:gd name="connsiteX19" fmla="*/ 601474 w 601474"/>
                    <a:gd name="connsiteY19" fmla="*/ 1256435 h 1366462"/>
                    <a:gd name="connsiteX20" fmla="*/ 988 w 601474"/>
                    <a:gd name="connsiteY20" fmla="*/ 1366462 h 1366462"/>
                    <a:gd name="connsiteX21" fmla="*/ 988 w 601474"/>
                    <a:gd name="connsiteY21" fmla="*/ 0 h 1366462"/>
                    <a:gd name="connsiteX0" fmla="*/ 988 w 601474"/>
                    <a:gd name="connsiteY0" fmla="*/ 0 h 1366462"/>
                    <a:gd name="connsiteX1" fmla="*/ 124278 w 601474"/>
                    <a:gd name="connsiteY1" fmla="*/ 123290 h 1366462"/>
                    <a:gd name="connsiteX2" fmla="*/ 42085 w 601474"/>
                    <a:gd name="connsiteY2" fmla="*/ 123290 h 1366462"/>
                    <a:gd name="connsiteX3" fmla="*/ 155101 w 601474"/>
                    <a:gd name="connsiteY3" fmla="*/ 256854 h 1366462"/>
                    <a:gd name="connsiteX4" fmla="*/ 62633 w 601474"/>
                    <a:gd name="connsiteY4" fmla="*/ 256854 h 1366462"/>
                    <a:gd name="connsiteX5" fmla="*/ 185923 w 601474"/>
                    <a:gd name="connsiteY5" fmla="*/ 369870 h 1366462"/>
                    <a:gd name="connsiteX6" fmla="*/ 103730 w 601474"/>
                    <a:gd name="connsiteY6" fmla="*/ 380144 h 1366462"/>
                    <a:gd name="connsiteX7" fmla="*/ 257842 w 601474"/>
                    <a:gd name="connsiteY7" fmla="*/ 523982 h 1366462"/>
                    <a:gd name="connsiteX8" fmla="*/ 140160 w 601474"/>
                    <a:gd name="connsiteY8" fmla="*/ 521650 h 1366462"/>
                    <a:gd name="connsiteX9" fmla="*/ 298284 w 601474"/>
                    <a:gd name="connsiteY9" fmla="*/ 639986 h 1366462"/>
                    <a:gd name="connsiteX10" fmla="*/ 179947 w 601474"/>
                    <a:gd name="connsiteY10" fmla="*/ 654558 h 1366462"/>
                    <a:gd name="connsiteX11" fmla="*/ 339381 w 601474"/>
                    <a:gd name="connsiteY11" fmla="*/ 763276 h 1366462"/>
                    <a:gd name="connsiteX12" fmla="*/ 216746 w 601474"/>
                    <a:gd name="connsiteY12" fmla="*/ 760288 h 1366462"/>
                    <a:gd name="connsiteX13" fmla="*/ 359274 w 601474"/>
                    <a:gd name="connsiteY13" fmla="*/ 871338 h 1366462"/>
                    <a:gd name="connsiteX14" fmla="*/ 223377 w 601474"/>
                    <a:gd name="connsiteY14" fmla="*/ 867328 h 1366462"/>
                    <a:gd name="connsiteX15" fmla="*/ 433526 w 601474"/>
                    <a:gd name="connsiteY15" fmla="*/ 1012844 h 1366462"/>
                    <a:gd name="connsiteX16" fmla="*/ 249901 w 601474"/>
                    <a:gd name="connsiteY16" fmla="*/ 990618 h 1366462"/>
                    <a:gd name="connsiteX17" fmla="*/ 489195 w 601474"/>
                    <a:gd name="connsiteY17" fmla="*/ 1141742 h 1366462"/>
                    <a:gd name="connsiteX18" fmla="*/ 285308 w 601474"/>
                    <a:gd name="connsiteY18" fmla="*/ 1141454 h 1366462"/>
                    <a:gd name="connsiteX19" fmla="*/ 601474 w 601474"/>
                    <a:gd name="connsiteY19" fmla="*/ 1256435 h 1366462"/>
                    <a:gd name="connsiteX20" fmla="*/ 988 w 601474"/>
                    <a:gd name="connsiteY20" fmla="*/ 1366462 h 1366462"/>
                    <a:gd name="connsiteX21" fmla="*/ 988 w 601474"/>
                    <a:gd name="connsiteY21" fmla="*/ 0 h 1366462"/>
                    <a:gd name="connsiteX0" fmla="*/ 988 w 601474"/>
                    <a:gd name="connsiteY0" fmla="*/ 0 h 1366462"/>
                    <a:gd name="connsiteX1" fmla="*/ 124278 w 601474"/>
                    <a:gd name="connsiteY1" fmla="*/ 123290 h 1366462"/>
                    <a:gd name="connsiteX2" fmla="*/ 42085 w 601474"/>
                    <a:gd name="connsiteY2" fmla="*/ 123290 h 1366462"/>
                    <a:gd name="connsiteX3" fmla="*/ 155101 w 601474"/>
                    <a:gd name="connsiteY3" fmla="*/ 256854 h 1366462"/>
                    <a:gd name="connsiteX4" fmla="*/ 62633 w 601474"/>
                    <a:gd name="connsiteY4" fmla="*/ 256854 h 1366462"/>
                    <a:gd name="connsiteX5" fmla="*/ 185923 w 601474"/>
                    <a:gd name="connsiteY5" fmla="*/ 369870 h 1366462"/>
                    <a:gd name="connsiteX6" fmla="*/ 103730 w 601474"/>
                    <a:gd name="connsiteY6" fmla="*/ 380144 h 1366462"/>
                    <a:gd name="connsiteX7" fmla="*/ 257842 w 601474"/>
                    <a:gd name="connsiteY7" fmla="*/ 523982 h 1366462"/>
                    <a:gd name="connsiteX8" fmla="*/ 140160 w 601474"/>
                    <a:gd name="connsiteY8" fmla="*/ 521650 h 1366462"/>
                    <a:gd name="connsiteX9" fmla="*/ 298284 w 601474"/>
                    <a:gd name="connsiteY9" fmla="*/ 639986 h 1366462"/>
                    <a:gd name="connsiteX10" fmla="*/ 179947 w 601474"/>
                    <a:gd name="connsiteY10" fmla="*/ 654558 h 1366462"/>
                    <a:gd name="connsiteX11" fmla="*/ 317523 w 601474"/>
                    <a:gd name="connsiteY11" fmla="*/ 755990 h 1366462"/>
                    <a:gd name="connsiteX12" fmla="*/ 216746 w 601474"/>
                    <a:gd name="connsiteY12" fmla="*/ 760288 h 1366462"/>
                    <a:gd name="connsiteX13" fmla="*/ 359274 w 601474"/>
                    <a:gd name="connsiteY13" fmla="*/ 871338 h 1366462"/>
                    <a:gd name="connsiteX14" fmla="*/ 223377 w 601474"/>
                    <a:gd name="connsiteY14" fmla="*/ 867328 h 1366462"/>
                    <a:gd name="connsiteX15" fmla="*/ 433526 w 601474"/>
                    <a:gd name="connsiteY15" fmla="*/ 1012844 h 1366462"/>
                    <a:gd name="connsiteX16" fmla="*/ 249901 w 601474"/>
                    <a:gd name="connsiteY16" fmla="*/ 990618 h 1366462"/>
                    <a:gd name="connsiteX17" fmla="*/ 489195 w 601474"/>
                    <a:gd name="connsiteY17" fmla="*/ 1141742 h 1366462"/>
                    <a:gd name="connsiteX18" fmla="*/ 285308 w 601474"/>
                    <a:gd name="connsiteY18" fmla="*/ 1141454 h 1366462"/>
                    <a:gd name="connsiteX19" fmla="*/ 601474 w 601474"/>
                    <a:gd name="connsiteY19" fmla="*/ 1256435 h 1366462"/>
                    <a:gd name="connsiteX20" fmla="*/ 988 w 601474"/>
                    <a:gd name="connsiteY20" fmla="*/ 1366462 h 1366462"/>
                    <a:gd name="connsiteX21" fmla="*/ 988 w 601474"/>
                    <a:gd name="connsiteY21" fmla="*/ 0 h 13664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601474" h="1366462">
                      <a:moveTo>
                        <a:pt x="988" y="0"/>
                      </a:moveTo>
                      <a:lnTo>
                        <a:pt x="124278" y="123290"/>
                      </a:lnTo>
                      <a:lnTo>
                        <a:pt x="42085" y="123290"/>
                      </a:lnTo>
                      <a:lnTo>
                        <a:pt x="155101" y="256854"/>
                      </a:lnTo>
                      <a:lnTo>
                        <a:pt x="62633" y="256854"/>
                      </a:lnTo>
                      <a:lnTo>
                        <a:pt x="185923" y="369870"/>
                      </a:lnTo>
                      <a:lnTo>
                        <a:pt x="103730" y="380144"/>
                      </a:lnTo>
                      <a:lnTo>
                        <a:pt x="257842" y="523982"/>
                      </a:lnTo>
                      <a:lnTo>
                        <a:pt x="140160" y="521650"/>
                      </a:lnTo>
                      <a:lnTo>
                        <a:pt x="298284" y="639986"/>
                      </a:lnTo>
                      <a:lnTo>
                        <a:pt x="179947" y="654558"/>
                      </a:lnTo>
                      <a:lnTo>
                        <a:pt x="317523" y="755990"/>
                      </a:lnTo>
                      <a:lnTo>
                        <a:pt x="216746" y="760288"/>
                      </a:lnTo>
                      <a:lnTo>
                        <a:pt x="359274" y="871338"/>
                      </a:lnTo>
                      <a:lnTo>
                        <a:pt x="223377" y="867328"/>
                      </a:lnTo>
                      <a:lnTo>
                        <a:pt x="433526" y="1012844"/>
                      </a:lnTo>
                      <a:lnTo>
                        <a:pt x="249901" y="990618"/>
                      </a:lnTo>
                      <a:lnTo>
                        <a:pt x="489195" y="1141742"/>
                      </a:lnTo>
                      <a:lnTo>
                        <a:pt x="285308" y="1141454"/>
                      </a:lnTo>
                      <a:lnTo>
                        <a:pt x="601474" y="1256435"/>
                      </a:lnTo>
                      <a:lnTo>
                        <a:pt x="988" y="1366462"/>
                      </a:lnTo>
                      <a:cubicBezTo>
                        <a:pt x="-2437" y="945222"/>
                        <a:pt x="4413" y="421240"/>
                        <a:pt x="988" y="0"/>
                      </a:cubicBezTo>
                      <a:close/>
                    </a:path>
                  </a:pathLst>
                </a:custGeom>
                <a:solidFill>
                  <a:srgbClr val="B6DEA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/>
                </a:p>
              </p:txBody>
            </p:sp>
            <p:sp>
              <p:nvSpPr>
                <p:cNvPr id="42" name="任意多边形 41"/>
                <p:cNvSpPr/>
                <p:nvPr/>
              </p:nvSpPr>
              <p:spPr>
                <a:xfrm>
                  <a:off x="4425093" y="641731"/>
                  <a:ext cx="601474" cy="1366462"/>
                </a:xfrm>
                <a:custGeom>
                  <a:avLst/>
                  <a:gdLst>
                    <a:gd name="connsiteX0" fmla="*/ 0 w 523982"/>
                    <a:gd name="connsiteY0" fmla="*/ 0 h 1263721"/>
                    <a:gd name="connsiteX1" fmla="*/ 123290 w 523982"/>
                    <a:gd name="connsiteY1" fmla="*/ 123290 h 1263721"/>
                    <a:gd name="connsiteX2" fmla="*/ 41097 w 523982"/>
                    <a:gd name="connsiteY2" fmla="*/ 123290 h 1263721"/>
                    <a:gd name="connsiteX3" fmla="*/ 154113 w 523982"/>
                    <a:gd name="connsiteY3" fmla="*/ 256854 h 1263721"/>
                    <a:gd name="connsiteX4" fmla="*/ 61645 w 523982"/>
                    <a:gd name="connsiteY4" fmla="*/ 256854 h 1263721"/>
                    <a:gd name="connsiteX5" fmla="*/ 184935 w 523982"/>
                    <a:gd name="connsiteY5" fmla="*/ 369870 h 1263721"/>
                    <a:gd name="connsiteX6" fmla="*/ 102742 w 523982"/>
                    <a:gd name="connsiteY6" fmla="*/ 380144 h 1263721"/>
                    <a:gd name="connsiteX7" fmla="*/ 256854 w 523982"/>
                    <a:gd name="connsiteY7" fmla="*/ 523982 h 1263721"/>
                    <a:gd name="connsiteX8" fmla="*/ 102742 w 523982"/>
                    <a:gd name="connsiteY8" fmla="*/ 503434 h 1263721"/>
                    <a:gd name="connsiteX9" fmla="*/ 308225 w 523982"/>
                    <a:gd name="connsiteY9" fmla="*/ 647272 h 1263721"/>
                    <a:gd name="connsiteX10" fmla="*/ 164387 w 523982"/>
                    <a:gd name="connsiteY10" fmla="*/ 647272 h 1263721"/>
                    <a:gd name="connsiteX11" fmla="*/ 349322 w 523982"/>
                    <a:gd name="connsiteY11" fmla="*/ 770562 h 1263721"/>
                    <a:gd name="connsiteX12" fmla="*/ 215758 w 523982"/>
                    <a:gd name="connsiteY12" fmla="*/ 760288 h 1263721"/>
                    <a:gd name="connsiteX13" fmla="*/ 380144 w 523982"/>
                    <a:gd name="connsiteY13" fmla="*/ 904126 h 1263721"/>
                    <a:gd name="connsiteX14" fmla="*/ 226032 w 523982"/>
                    <a:gd name="connsiteY14" fmla="*/ 852755 h 1263721"/>
                    <a:gd name="connsiteX15" fmla="*/ 472612 w 523982"/>
                    <a:gd name="connsiteY15" fmla="*/ 1027416 h 1263721"/>
                    <a:gd name="connsiteX16" fmla="*/ 267128 w 523982"/>
                    <a:gd name="connsiteY16" fmla="*/ 976045 h 1263721"/>
                    <a:gd name="connsiteX17" fmla="*/ 513708 w 523982"/>
                    <a:gd name="connsiteY17" fmla="*/ 1119883 h 1263721"/>
                    <a:gd name="connsiteX18" fmla="*/ 308225 w 523982"/>
                    <a:gd name="connsiteY18" fmla="*/ 1099335 h 1263721"/>
                    <a:gd name="connsiteX19" fmla="*/ 503434 w 523982"/>
                    <a:gd name="connsiteY19" fmla="*/ 1212350 h 1263721"/>
                    <a:gd name="connsiteX20" fmla="*/ 226032 w 523982"/>
                    <a:gd name="connsiteY20" fmla="*/ 1181528 h 1263721"/>
                    <a:gd name="connsiteX21" fmla="*/ 523982 w 523982"/>
                    <a:gd name="connsiteY21" fmla="*/ 1263721 h 1263721"/>
                    <a:gd name="connsiteX22" fmla="*/ 10274 w 523982"/>
                    <a:gd name="connsiteY22" fmla="*/ 1263721 h 1263721"/>
                    <a:gd name="connsiteX23" fmla="*/ 0 w 523982"/>
                    <a:gd name="connsiteY23" fmla="*/ 0 h 1263721"/>
                    <a:gd name="connsiteX0" fmla="*/ 988 w 524970"/>
                    <a:gd name="connsiteY0" fmla="*/ 0 h 1366462"/>
                    <a:gd name="connsiteX1" fmla="*/ 124278 w 524970"/>
                    <a:gd name="connsiteY1" fmla="*/ 123290 h 1366462"/>
                    <a:gd name="connsiteX2" fmla="*/ 42085 w 524970"/>
                    <a:gd name="connsiteY2" fmla="*/ 123290 h 1366462"/>
                    <a:gd name="connsiteX3" fmla="*/ 155101 w 524970"/>
                    <a:gd name="connsiteY3" fmla="*/ 256854 h 1366462"/>
                    <a:gd name="connsiteX4" fmla="*/ 62633 w 524970"/>
                    <a:gd name="connsiteY4" fmla="*/ 256854 h 1366462"/>
                    <a:gd name="connsiteX5" fmla="*/ 185923 w 524970"/>
                    <a:gd name="connsiteY5" fmla="*/ 369870 h 1366462"/>
                    <a:gd name="connsiteX6" fmla="*/ 103730 w 524970"/>
                    <a:gd name="connsiteY6" fmla="*/ 380144 h 1366462"/>
                    <a:gd name="connsiteX7" fmla="*/ 257842 w 524970"/>
                    <a:gd name="connsiteY7" fmla="*/ 523982 h 1366462"/>
                    <a:gd name="connsiteX8" fmla="*/ 103730 w 524970"/>
                    <a:gd name="connsiteY8" fmla="*/ 503434 h 1366462"/>
                    <a:gd name="connsiteX9" fmla="*/ 309213 w 524970"/>
                    <a:gd name="connsiteY9" fmla="*/ 647272 h 1366462"/>
                    <a:gd name="connsiteX10" fmla="*/ 165375 w 524970"/>
                    <a:gd name="connsiteY10" fmla="*/ 647272 h 1366462"/>
                    <a:gd name="connsiteX11" fmla="*/ 350310 w 524970"/>
                    <a:gd name="connsiteY11" fmla="*/ 770562 h 1366462"/>
                    <a:gd name="connsiteX12" fmla="*/ 216746 w 524970"/>
                    <a:gd name="connsiteY12" fmla="*/ 760288 h 1366462"/>
                    <a:gd name="connsiteX13" fmla="*/ 381132 w 524970"/>
                    <a:gd name="connsiteY13" fmla="*/ 904126 h 1366462"/>
                    <a:gd name="connsiteX14" fmla="*/ 227020 w 524970"/>
                    <a:gd name="connsiteY14" fmla="*/ 852755 h 1366462"/>
                    <a:gd name="connsiteX15" fmla="*/ 473600 w 524970"/>
                    <a:gd name="connsiteY15" fmla="*/ 1027416 h 1366462"/>
                    <a:gd name="connsiteX16" fmla="*/ 268116 w 524970"/>
                    <a:gd name="connsiteY16" fmla="*/ 976045 h 1366462"/>
                    <a:gd name="connsiteX17" fmla="*/ 514696 w 524970"/>
                    <a:gd name="connsiteY17" fmla="*/ 1119883 h 1366462"/>
                    <a:gd name="connsiteX18" fmla="*/ 309213 w 524970"/>
                    <a:gd name="connsiteY18" fmla="*/ 1099335 h 1366462"/>
                    <a:gd name="connsiteX19" fmla="*/ 504422 w 524970"/>
                    <a:gd name="connsiteY19" fmla="*/ 1212350 h 1366462"/>
                    <a:gd name="connsiteX20" fmla="*/ 227020 w 524970"/>
                    <a:gd name="connsiteY20" fmla="*/ 1181528 h 1366462"/>
                    <a:gd name="connsiteX21" fmla="*/ 524970 w 524970"/>
                    <a:gd name="connsiteY21" fmla="*/ 1263721 h 1366462"/>
                    <a:gd name="connsiteX22" fmla="*/ 988 w 524970"/>
                    <a:gd name="connsiteY22" fmla="*/ 1366462 h 1366462"/>
                    <a:gd name="connsiteX23" fmla="*/ 988 w 524970"/>
                    <a:gd name="connsiteY23" fmla="*/ 0 h 1366462"/>
                    <a:gd name="connsiteX0" fmla="*/ 988 w 524970"/>
                    <a:gd name="connsiteY0" fmla="*/ 0 h 1366462"/>
                    <a:gd name="connsiteX1" fmla="*/ 124278 w 524970"/>
                    <a:gd name="connsiteY1" fmla="*/ 123290 h 1366462"/>
                    <a:gd name="connsiteX2" fmla="*/ 42085 w 524970"/>
                    <a:gd name="connsiteY2" fmla="*/ 123290 h 1366462"/>
                    <a:gd name="connsiteX3" fmla="*/ 155101 w 524970"/>
                    <a:gd name="connsiteY3" fmla="*/ 256854 h 1366462"/>
                    <a:gd name="connsiteX4" fmla="*/ 62633 w 524970"/>
                    <a:gd name="connsiteY4" fmla="*/ 256854 h 1366462"/>
                    <a:gd name="connsiteX5" fmla="*/ 185923 w 524970"/>
                    <a:gd name="connsiteY5" fmla="*/ 369870 h 1366462"/>
                    <a:gd name="connsiteX6" fmla="*/ 103730 w 524970"/>
                    <a:gd name="connsiteY6" fmla="*/ 380144 h 1366462"/>
                    <a:gd name="connsiteX7" fmla="*/ 257842 w 524970"/>
                    <a:gd name="connsiteY7" fmla="*/ 523982 h 1366462"/>
                    <a:gd name="connsiteX8" fmla="*/ 103730 w 524970"/>
                    <a:gd name="connsiteY8" fmla="*/ 503434 h 1366462"/>
                    <a:gd name="connsiteX9" fmla="*/ 309213 w 524970"/>
                    <a:gd name="connsiteY9" fmla="*/ 647272 h 1366462"/>
                    <a:gd name="connsiteX10" fmla="*/ 165375 w 524970"/>
                    <a:gd name="connsiteY10" fmla="*/ 647272 h 1366462"/>
                    <a:gd name="connsiteX11" fmla="*/ 350310 w 524970"/>
                    <a:gd name="connsiteY11" fmla="*/ 770562 h 1366462"/>
                    <a:gd name="connsiteX12" fmla="*/ 216746 w 524970"/>
                    <a:gd name="connsiteY12" fmla="*/ 760288 h 1366462"/>
                    <a:gd name="connsiteX13" fmla="*/ 381132 w 524970"/>
                    <a:gd name="connsiteY13" fmla="*/ 904126 h 1366462"/>
                    <a:gd name="connsiteX14" fmla="*/ 227020 w 524970"/>
                    <a:gd name="connsiteY14" fmla="*/ 852755 h 1366462"/>
                    <a:gd name="connsiteX15" fmla="*/ 473600 w 524970"/>
                    <a:gd name="connsiteY15" fmla="*/ 1027416 h 1366462"/>
                    <a:gd name="connsiteX16" fmla="*/ 268116 w 524970"/>
                    <a:gd name="connsiteY16" fmla="*/ 976045 h 1366462"/>
                    <a:gd name="connsiteX17" fmla="*/ 514696 w 524970"/>
                    <a:gd name="connsiteY17" fmla="*/ 1119883 h 1366462"/>
                    <a:gd name="connsiteX18" fmla="*/ 309213 w 524970"/>
                    <a:gd name="connsiteY18" fmla="*/ 1099335 h 1366462"/>
                    <a:gd name="connsiteX19" fmla="*/ 504422 w 524970"/>
                    <a:gd name="connsiteY19" fmla="*/ 1212350 h 1366462"/>
                    <a:gd name="connsiteX20" fmla="*/ 270736 w 524970"/>
                    <a:gd name="connsiteY20" fmla="*/ 1185171 h 1366462"/>
                    <a:gd name="connsiteX21" fmla="*/ 524970 w 524970"/>
                    <a:gd name="connsiteY21" fmla="*/ 1263721 h 1366462"/>
                    <a:gd name="connsiteX22" fmla="*/ 988 w 524970"/>
                    <a:gd name="connsiteY22" fmla="*/ 1366462 h 1366462"/>
                    <a:gd name="connsiteX23" fmla="*/ 988 w 524970"/>
                    <a:gd name="connsiteY23" fmla="*/ 0 h 1366462"/>
                    <a:gd name="connsiteX0" fmla="*/ 988 w 535899"/>
                    <a:gd name="connsiteY0" fmla="*/ 0 h 1366462"/>
                    <a:gd name="connsiteX1" fmla="*/ 124278 w 535899"/>
                    <a:gd name="connsiteY1" fmla="*/ 123290 h 1366462"/>
                    <a:gd name="connsiteX2" fmla="*/ 42085 w 535899"/>
                    <a:gd name="connsiteY2" fmla="*/ 123290 h 1366462"/>
                    <a:gd name="connsiteX3" fmla="*/ 155101 w 535899"/>
                    <a:gd name="connsiteY3" fmla="*/ 256854 h 1366462"/>
                    <a:gd name="connsiteX4" fmla="*/ 62633 w 535899"/>
                    <a:gd name="connsiteY4" fmla="*/ 256854 h 1366462"/>
                    <a:gd name="connsiteX5" fmla="*/ 185923 w 535899"/>
                    <a:gd name="connsiteY5" fmla="*/ 369870 h 1366462"/>
                    <a:gd name="connsiteX6" fmla="*/ 103730 w 535899"/>
                    <a:gd name="connsiteY6" fmla="*/ 380144 h 1366462"/>
                    <a:gd name="connsiteX7" fmla="*/ 257842 w 535899"/>
                    <a:gd name="connsiteY7" fmla="*/ 523982 h 1366462"/>
                    <a:gd name="connsiteX8" fmla="*/ 103730 w 535899"/>
                    <a:gd name="connsiteY8" fmla="*/ 503434 h 1366462"/>
                    <a:gd name="connsiteX9" fmla="*/ 309213 w 535899"/>
                    <a:gd name="connsiteY9" fmla="*/ 647272 h 1366462"/>
                    <a:gd name="connsiteX10" fmla="*/ 165375 w 535899"/>
                    <a:gd name="connsiteY10" fmla="*/ 647272 h 1366462"/>
                    <a:gd name="connsiteX11" fmla="*/ 350310 w 535899"/>
                    <a:gd name="connsiteY11" fmla="*/ 770562 h 1366462"/>
                    <a:gd name="connsiteX12" fmla="*/ 216746 w 535899"/>
                    <a:gd name="connsiteY12" fmla="*/ 760288 h 1366462"/>
                    <a:gd name="connsiteX13" fmla="*/ 381132 w 535899"/>
                    <a:gd name="connsiteY13" fmla="*/ 904126 h 1366462"/>
                    <a:gd name="connsiteX14" fmla="*/ 227020 w 535899"/>
                    <a:gd name="connsiteY14" fmla="*/ 852755 h 1366462"/>
                    <a:gd name="connsiteX15" fmla="*/ 473600 w 535899"/>
                    <a:gd name="connsiteY15" fmla="*/ 1027416 h 1366462"/>
                    <a:gd name="connsiteX16" fmla="*/ 268116 w 535899"/>
                    <a:gd name="connsiteY16" fmla="*/ 976045 h 1366462"/>
                    <a:gd name="connsiteX17" fmla="*/ 514696 w 535899"/>
                    <a:gd name="connsiteY17" fmla="*/ 1119883 h 1366462"/>
                    <a:gd name="connsiteX18" fmla="*/ 309213 w 535899"/>
                    <a:gd name="connsiteY18" fmla="*/ 1099335 h 1366462"/>
                    <a:gd name="connsiteX19" fmla="*/ 504422 w 535899"/>
                    <a:gd name="connsiteY19" fmla="*/ 1212350 h 1366462"/>
                    <a:gd name="connsiteX20" fmla="*/ 270736 w 535899"/>
                    <a:gd name="connsiteY20" fmla="*/ 1185171 h 1366462"/>
                    <a:gd name="connsiteX21" fmla="*/ 535899 w 535899"/>
                    <a:gd name="connsiteY21" fmla="*/ 1278293 h 1366462"/>
                    <a:gd name="connsiteX22" fmla="*/ 988 w 535899"/>
                    <a:gd name="connsiteY22" fmla="*/ 1366462 h 1366462"/>
                    <a:gd name="connsiteX23" fmla="*/ 988 w 535899"/>
                    <a:gd name="connsiteY23" fmla="*/ 0 h 1366462"/>
                    <a:gd name="connsiteX0" fmla="*/ 988 w 535899"/>
                    <a:gd name="connsiteY0" fmla="*/ 0 h 1366462"/>
                    <a:gd name="connsiteX1" fmla="*/ 124278 w 535899"/>
                    <a:gd name="connsiteY1" fmla="*/ 123290 h 1366462"/>
                    <a:gd name="connsiteX2" fmla="*/ 42085 w 535899"/>
                    <a:gd name="connsiteY2" fmla="*/ 123290 h 1366462"/>
                    <a:gd name="connsiteX3" fmla="*/ 155101 w 535899"/>
                    <a:gd name="connsiteY3" fmla="*/ 256854 h 1366462"/>
                    <a:gd name="connsiteX4" fmla="*/ 62633 w 535899"/>
                    <a:gd name="connsiteY4" fmla="*/ 256854 h 1366462"/>
                    <a:gd name="connsiteX5" fmla="*/ 185923 w 535899"/>
                    <a:gd name="connsiteY5" fmla="*/ 369870 h 1366462"/>
                    <a:gd name="connsiteX6" fmla="*/ 103730 w 535899"/>
                    <a:gd name="connsiteY6" fmla="*/ 380144 h 1366462"/>
                    <a:gd name="connsiteX7" fmla="*/ 257842 w 535899"/>
                    <a:gd name="connsiteY7" fmla="*/ 523982 h 1366462"/>
                    <a:gd name="connsiteX8" fmla="*/ 103730 w 535899"/>
                    <a:gd name="connsiteY8" fmla="*/ 503434 h 1366462"/>
                    <a:gd name="connsiteX9" fmla="*/ 309213 w 535899"/>
                    <a:gd name="connsiteY9" fmla="*/ 647272 h 1366462"/>
                    <a:gd name="connsiteX10" fmla="*/ 165375 w 535899"/>
                    <a:gd name="connsiteY10" fmla="*/ 647272 h 1366462"/>
                    <a:gd name="connsiteX11" fmla="*/ 350310 w 535899"/>
                    <a:gd name="connsiteY11" fmla="*/ 770562 h 1366462"/>
                    <a:gd name="connsiteX12" fmla="*/ 216746 w 535899"/>
                    <a:gd name="connsiteY12" fmla="*/ 760288 h 1366462"/>
                    <a:gd name="connsiteX13" fmla="*/ 381132 w 535899"/>
                    <a:gd name="connsiteY13" fmla="*/ 904126 h 1366462"/>
                    <a:gd name="connsiteX14" fmla="*/ 227020 w 535899"/>
                    <a:gd name="connsiteY14" fmla="*/ 852755 h 1366462"/>
                    <a:gd name="connsiteX15" fmla="*/ 473600 w 535899"/>
                    <a:gd name="connsiteY15" fmla="*/ 1027416 h 1366462"/>
                    <a:gd name="connsiteX16" fmla="*/ 282688 w 535899"/>
                    <a:gd name="connsiteY16" fmla="*/ 979688 h 1366462"/>
                    <a:gd name="connsiteX17" fmla="*/ 514696 w 535899"/>
                    <a:gd name="connsiteY17" fmla="*/ 1119883 h 1366462"/>
                    <a:gd name="connsiteX18" fmla="*/ 309213 w 535899"/>
                    <a:gd name="connsiteY18" fmla="*/ 1099335 h 1366462"/>
                    <a:gd name="connsiteX19" fmla="*/ 504422 w 535899"/>
                    <a:gd name="connsiteY19" fmla="*/ 1212350 h 1366462"/>
                    <a:gd name="connsiteX20" fmla="*/ 270736 w 535899"/>
                    <a:gd name="connsiteY20" fmla="*/ 1185171 h 1366462"/>
                    <a:gd name="connsiteX21" fmla="*/ 535899 w 535899"/>
                    <a:gd name="connsiteY21" fmla="*/ 1278293 h 1366462"/>
                    <a:gd name="connsiteX22" fmla="*/ 988 w 535899"/>
                    <a:gd name="connsiteY22" fmla="*/ 1366462 h 1366462"/>
                    <a:gd name="connsiteX23" fmla="*/ 988 w 535899"/>
                    <a:gd name="connsiteY23" fmla="*/ 0 h 1366462"/>
                    <a:gd name="connsiteX0" fmla="*/ 988 w 535899"/>
                    <a:gd name="connsiteY0" fmla="*/ 0 h 1366462"/>
                    <a:gd name="connsiteX1" fmla="*/ 124278 w 535899"/>
                    <a:gd name="connsiteY1" fmla="*/ 123290 h 1366462"/>
                    <a:gd name="connsiteX2" fmla="*/ 42085 w 535899"/>
                    <a:gd name="connsiteY2" fmla="*/ 123290 h 1366462"/>
                    <a:gd name="connsiteX3" fmla="*/ 155101 w 535899"/>
                    <a:gd name="connsiteY3" fmla="*/ 256854 h 1366462"/>
                    <a:gd name="connsiteX4" fmla="*/ 62633 w 535899"/>
                    <a:gd name="connsiteY4" fmla="*/ 256854 h 1366462"/>
                    <a:gd name="connsiteX5" fmla="*/ 185923 w 535899"/>
                    <a:gd name="connsiteY5" fmla="*/ 369870 h 1366462"/>
                    <a:gd name="connsiteX6" fmla="*/ 103730 w 535899"/>
                    <a:gd name="connsiteY6" fmla="*/ 380144 h 1366462"/>
                    <a:gd name="connsiteX7" fmla="*/ 257842 w 535899"/>
                    <a:gd name="connsiteY7" fmla="*/ 523982 h 1366462"/>
                    <a:gd name="connsiteX8" fmla="*/ 103730 w 535899"/>
                    <a:gd name="connsiteY8" fmla="*/ 503434 h 1366462"/>
                    <a:gd name="connsiteX9" fmla="*/ 309213 w 535899"/>
                    <a:gd name="connsiteY9" fmla="*/ 647272 h 1366462"/>
                    <a:gd name="connsiteX10" fmla="*/ 179947 w 535899"/>
                    <a:gd name="connsiteY10" fmla="*/ 654558 h 1366462"/>
                    <a:gd name="connsiteX11" fmla="*/ 350310 w 535899"/>
                    <a:gd name="connsiteY11" fmla="*/ 770562 h 1366462"/>
                    <a:gd name="connsiteX12" fmla="*/ 216746 w 535899"/>
                    <a:gd name="connsiteY12" fmla="*/ 760288 h 1366462"/>
                    <a:gd name="connsiteX13" fmla="*/ 381132 w 535899"/>
                    <a:gd name="connsiteY13" fmla="*/ 904126 h 1366462"/>
                    <a:gd name="connsiteX14" fmla="*/ 227020 w 535899"/>
                    <a:gd name="connsiteY14" fmla="*/ 852755 h 1366462"/>
                    <a:gd name="connsiteX15" fmla="*/ 473600 w 535899"/>
                    <a:gd name="connsiteY15" fmla="*/ 1027416 h 1366462"/>
                    <a:gd name="connsiteX16" fmla="*/ 282688 w 535899"/>
                    <a:gd name="connsiteY16" fmla="*/ 979688 h 1366462"/>
                    <a:gd name="connsiteX17" fmla="*/ 514696 w 535899"/>
                    <a:gd name="connsiteY17" fmla="*/ 1119883 h 1366462"/>
                    <a:gd name="connsiteX18" fmla="*/ 309213 w 535899"/>
                    <a:gd name="connsiteY18" fmla="*/ 1099335 h 1366462"/>
                    <a:gd name="connsiteX19" fmla="*/ 504422 w 535899"/>
                    <a:gd name="connsiteY19" fmla="*/ 1212350 h 1366462"/>
                    <a:gd name="connsiteX20" fmla="*/ 270736 w 535899"/>
                    <a:gd name="connsiteY20" fmla="*/ 1185171 h 1366462"/>
                    <a:gd name="connsiteX21" fmla="*/ 535899 w 535899"/>
                    <a:gd name="connsiteY21" fmla="*/ 1278293 h 1366462"/>
                    <a:gd name="connsiteX22" fmla="*/ 988 w 535899"/>
                    <a:gd name="connsiteY22" fmla="*/ 1366462 h 1366462"/>
                    <a:gd name="connsiteX23" fmla="*/ 988 w 535899"/>
                    <a:gd name="connsiteY23" fmla="*/ 0 h 1366462"/>
                    <a:gd name="connsiteX0" fmla="*/ 988 w 535899"/>
                    <a:gd name="connsiteY0" fmla="*/ 0 h 1366462"/>
                    <a:gd name="connsiteX1" fmla="*/ 124278 w 535899"/>
                    <a:gd name="connsiteY1" fmla="*/ 123290 h 1366462"/>
                    <a:gd name="connsiteX2" fmla="*/ 42085 w 535899"/>
                    <a:gd name="connsiteY2" fmla="*/ 123290 h 1366462"/>
                    <a:gd name="connsiteX3" fmla="*/ 155101 w 535899"/>
                    <a:gd name="connsiteY3" fmla="*/ 256854 h 1366462"/>
                    <a:gd name="connsiteX4" fmla="*/ 62633 w 535899"/>
                    <a:gd name="connsiteY4" fmla="*/ 256854 h 1366462"/>
                    <a:gd name="connsiteX5" fmla="*/ 185923 w 535899"/>
                    <a:gd name="connsiteY5" fmla="*/ 369870 h 1366462"/>
                    <a:gd name="connsiteX6" fmla="*/ 103730 w 535899"/>
                    <a:gd name="connsiteY6" fmla="*/ 380144 h 1366462"/>
                    <a:gd name="connsiteX7" fmla="*/ 257842 w 535899"/>
                    <a:gd name="connsiteY7" fmla="*/ 523982 h 1366462"/>
                    <a:gd name="connsiteX8" fmla="*/ 129231 w 535899"/>
                    <a:gd name="connsiteY8" fmla="*/ 518007 h 1366462"/>
                    <a:gd name="connsiteX9" fmla="*/ 309213 w 535899"/>
                    <a:gd name="connsiteY9" fmla="*/ 647272 h 1366462"/>
                    <a:gd name="connsiteX10" fmla="*/ 179947 w 535899"/>
                    <a:gd name="connsiteY10" fmla="*/ 654558 h 1366462"/>
                    <a:gd name="connsiteX11" fmla="*/ 350310 w 535899"/>
                    <a:gd name="connsiteY11" fmla="*/ 770562 h 1366462"/>
                    <a:gd name="connsiteX12" fmla="*/ 216746 w 535899"/>
                    <a:gd name="connsiteY12" fmla="*/ 760288 h 1366462"/>
                    <a:gd name="connsiteX13" fmla="*/ 381132 w 535899"/>
                    <a:gd name="connsiteY13" fmla="*/ 904126 h 1366462"/>
                    <a:gd name="connsiteX14" fmla="*/ 227020 w 535899"/>
                    <a:gd name="connsiteY14" fmla="*/ 852755 h 1366462"/>
                    <a:gd name="connsiteX15" fmla="*/ 473600 w 535899"/>
                    <a:gd name="connsiteY15" fmla="*/ 1027416 h 1366462"/>
                    <a:gd name="connsiteX16" fmla="*/ 282688 w 535899"/>
                    <a:gd name="connsiteY16" fmla="*/ 979688 h 1366462"/>
                    <a:gd name="connsiteX17" fmla="*/ 514696 w 535899"/>
                    <a:gd name="connsiteY17" fmla="*/ 1119883 h 1366462"/>
                    <a:gd name="connsiteX18" fmla="*/ 309213 w 535899"/>
                    <a:gd name="connsiteY18" fmla="*/ 1099335 h 1366462"/>
                    <a:gd name="connsiteX19" fmla="*/ 504422 w 535899"/>
                    <a:gd name="connsiteY19" fmla="*/ 1212350 h 1366462"/>
                    <a:gd name="connsiteX20" fmla="*/ 270736 w 535899"/>
                    <a:gd name="connsiteY20" fmla="*/ 1185171 h 1366462"/>
                    <a:gd name="connsiteX21" fmla="*/ 535899 w 535899"/>
                    <a:gd name="connsiteY21" fmla="*/ 1278293 h 1366462"/>
                    <a:gd name="connsiteX22" fmla="*/ 988 w 535899"/>
                    <a:gd name="connsiteY22" fmla="*/ 1366462 h 1366462"/>
                    <a:gd name="connsiteX23" fmla="*/ 988 w 535899"/>
                    <a:gd name="connsiteY23" fmla="*/ 0 h 1366462"/>
                    <a:gd name="connsiteX0" fmla="*/ 988 w 535899"/>
                    <a:gd name="connsiteY0" fmla="*/ 0 h 1366462"/>
                    <a:gd name="connsiteX1" fmla="*/ 124278 w 535899"/>
                    <a:gd name="connsiteY1" fmla="*/ 123290 h 1366462"/>
                    <a:gd name="connsiteX2" fmla="*/ 42085 w 535899"/>
                    <a:gd name="connsiteY2" fmla="*/ 123290 h 1366462"/>
                    <a:gd name="connsiteX3" fmla="*/ 155101 w 535899"/>
                    <a:gd name="connsiteY3" fmla="*/ 256854 h 1366462"/>
                    <a:gd name="connsiteX4" fmla="*/ 62633 w 535899"/>
                    <a:gd name="connsiteY4" fmla="*/ 256854 h 1366462"/>
                    <a:gd name="connsiteX5" fmla="*/ 185923 w 535899"/>
                    <a:gd name="connsiteY5" fmla="*/ 369870 h 1366462"/>
                    <a:gd name="connsiteX6" fmla="*/ 103730 w 535899"/>
                    <a:gd name="connsiteY6" fmla="*/ 380144 h 1366462"/>
                    <a:gd name="connsiteX7" fmla="*/ 257842 w 535899"/>
                    <a:gd name="connsiteY7" fmla="*/ 523982 h 1366462"/>
                    <a:gd name="connsiteX8" fmla="*/ 129231 w 535899"/>
                    <a:gd name="connsiteY8" fmla="*/ 518007 h 1366462"/>
                    <a:gd name="connsiteX9" fmla="*/ 309213 w 535899"/>
                    <a:gd name="connsiteY9" fmla="*/ 647272 h 1366462"/>
                    <a:gd name="connsiteX10" fmla="*/ 179947 w 535899"/>
                    <a:gd name="connsiteY10" fmla="*/ 654558 h 1366462"/>
                    <a:gd name="connsiteX11" fmla="*/ 350310 w 535899"/>
                    <a:gd name="connsiteY11" fmla="*/ 770562 h 1366462"/>
                    <a:gd name="connsiteX12" fmla="*/ 216746 w 535899"/>
                    <a:gd name="connsiteY12" fmla="*/ 760288 h 1366462"/>
                    <a:gd name="connsiteX13" fmla="*/ 381132 w 535899"/>
                    <a:gd name="connsiteY13" fmla="*/ 904126 h 1366462"/>
                    <a:gd name="connsiteX14" fmla="*/ 227020 w 535899"/>
                    <a:gd name="connsiteY14" fmla="*/ 852755 h 1366462"/>
                    <a:gd name="connsiteX15" fmla="*/ 473600 w 535899"/>
                    <a:gd name="connsiteY15" fmla="*/ 1027416 h 1366462"/>
                    <a:gd name="connsiteX16" fmla="*/ 282688 w 535899"/>
                    <a:gd name="connsiteY16" fmla="*/ 979688 h 1366462"/>
                    <a:gd name="connsiteX17" fmla="*/ 514696 w 535899"/>
                    <a:gd name="connsiteY17" fmla="*/ 1119883 h 1366462"/>
                    <a:gd name="connsiteX18" fmla="*/ 309213 w 535899"/>
                    <a:gd name="connsiteY18" fmla="*/ 1099335 h 1366462"/>
                    <a:gd name="connsiteX19" fmla="*/ 504422 w 535899"/>
                    <a:gd name="connsiteY19" fmla="*/ 1212350 h 1366462"/>
                    <a:gd name="connsiteX20" fmla="*/ 256164 w 535899"/>
                    <a:gd name="connsiteY20" fmla="*/ 1217958 h 1366462"/>
                    <a:gd name="connsiteX21" fmla="*/ 535899 w 535899"/>
                    <a:gd name="connsiteY21" fmla="*/ 1278293 h 1366462"/>
                    <a:gd name="connsiteX22" fmla="*/ 988 w 535899"/>
                    <a:gd name="connsiteY22" fmla="*/ 1366462 h 1366462"/>
                    <a:gd name="connsiteX23" fmla="*/ 988 w 535899"/>
                    <a:gd name="connsiteY23" fmla="*/ 0 h 1366462"/>
                    <a:gd name="connsiteX0" fmla="*/ 988 w 528613"/>
                    <a:gd name="connsiteY0" fmla="*/ 0 h 1366462"/>
                    <a:gd name="connsiteX1" fmla="*/ 124278 w 528613"/>
                    <a:gd name="connsiteY1" fmla="*/ 123290 h 1366462"/>
                    <a:gd name="connsiteX2" fmla="*/ 42085 w 528613"/>
                    <a:gd name="connsiteY2" fmla="*/ 123290 h 1366462"/>
                    <a:gd name="connsiteX3" fmla="*/ 155101 w 528613"/>
                    <a:gd name="connsiteY3" fmla="*/ 256854 h 1366462"/>
                    <a:gd name="connsiteX4" fmla="*/ 62633 w 528613"/>
                    <a:gd name="connsiteY4" fmla="*/ 256854 h 1366462"/>
                    <a:gd name="connsiteX5" fmla="*/ 185923 w 528613"/>
                    <a:gd name="connsiteY5" fmla="*/ 369870 h 1366462"/>
                    <a:gd name="connsiteX6" fmla="*/ 103730 w 528613"/>
                    <a:gd name="connsiteY6" fmla="*/ 380144 h 1366462"/>
                    <a:gd name="connsiteX7" fmla="*/ 257842 w 528613"/>
                    <a:gd name="connsiteY7" fmla="*/ 523982 h 1366462"/>
                    <a:gd name="connsiteX8" fmla="*/ 129231 w 528613"/>
                    <a:gd name="connsiteY8" fmla="*/ 518007 h 1366462"/>
                    <a:gd name="connsiteX9" fmla="*/ 309213 w 528613"/>
                    <a:gd name="connsiteY9" fmla="*/ 647272 h 1366462"/>
                    <a:gd name="connsiteX10" fmla="*/ 179947 w 528613"/>
                    <a:gd name="connsiteY10" fmla="*/ 654558 h 1366462"/>
                    <a:gd name="connsiteX11" fmla="*/ 350310 w 528613"/>
                    <a:gd name="connsiteY11" fmla="*/ 770562 h 1366462"/>
                    <a:gd name="connsiteX12" fmla="*/ 216746 w 528613"/>
                    <a:gd name="connsiteY12" fmla="*/ 760288 h 1366462"/>
                    <a:gd name="connsiteX13" fmla="*/ 381132 w 528613"/>
                    <a:gd name="connsiteY13" fmla="*/ 904126 h 1366462"/>
                    <a:gd name="connsiteX14" fmla="*/ 227020 w 528613"/>
                    <a:gd name="connsiteY14" fmla="*/ 852755 h 1366462"/>
                    <a:gd name="connsiteX15" fmla="*/ 473600 w 528613"/>
                    <a:gd name="connsiteY15" fmla="*/ 1027416 h 1366462"/>
                    <a:gd name="connsiteX16" fmla="*/ 282688 w 528613"/>
                    <a:gd name="connsiteY16" fmla="*/ 979688 h 1366462"/>
                    <a:gd name="connsiteX17" fmla="*/ 514696 w 528613"/>
                    <a:gd name="connsiteY17" fmla="*/ 1119883 h 1366462"/>
                    <a:gd name="connsiteX18" fmla="*/ 309213 w 528613"/>
                    <a:gd name="connsiteY18" fmla="*/ 1099335 h 1366462"/>
                    <a:gd name="connsiteX19" fmla="*/ 504422 w 528613"/>
                    <a:gd name="connsiteY19" fmla="*/ 1212350 h 1366462"/>
                    <a:gd name="connsiteX20" fmla="*/ 256164 w 528613"/>
                    <a:gd name="connsiteY20" fmla="*/ 1217958 h 1366462"/>
                    <a:gd name="connsiteX21" fmla="*/ 528613 w 528613"/>
                    <a:gd name="connsiteY21" fmla="*/ 1238219 h 1366462"/>
                    <a:gd name="connsiteX22" fmla="*/ 988 w 528613"/>
                    <a:gd name="connsiteY22" fmla="*/ 1366462 h 1366462"/>
                    <a:gd name="connsiteX23" fmla="*/ 988 w 528613"/>
                    <a:gd name="connsiteY23" fmla="*/ 0 h 1366462"/>
                    <a:gd name="connsiteX0" fmla="*/ 988 w 528613"/>
                    <a:gd name="connsiteY0" fmla="*/ 0 h 1366462"/>
                    <a:gd name="connsiteX1" fmla="*/ 124278 w 528613"/>
                    <a:gd name="connsiteY1" fmla="*/ 123290 h 1366462"/>
                    <a:gd name="connsiteX2" fmla="*/ 42085 w 528613"/>
                    <a:gd name="connsiteY2" fmla="*/ 123290 h 1366462"/>
                    <a:gd name="connsiteX3" fmla="*/ 155101 w 528613"/>
                    <a:gd name="connsiteY3" fmla="*/ 256854 h 1366462"/>
                    <a:gd name="connsiteX4" fmla="*/ 62633 w 528613"/>
                    <a:gd name="connsiteY4" fmla="*/ 256854 h 1366462"/>
                    <a:gd name="connsiteX5" fmla="*/ 185923 w 528613"/>
                    <a:gd name="connsiteY5" fmla="*/ 369870 h 1366462"/>
                    <a:gd name="connsiteX6" fmla="*/ 103730 w 528613"/>
                    <a:gd name="connsiteY6" fmla="*/ 380144 h 1366462"/>
                    <a:gd name="connsiteX7" fmla="*/ 257842 w 528613"/>
                    <a:gd name="connsiteY7" fmla="*/ 523982 h 1366462"/>
                    <a:gd name="connsiteX8" fmla="*/ 129231 w 528613"/>
                    <a:gd name="connsiteY8" fmla="*/ 518007 h 1366462"/>
                    <a:gd name="connsiteX9" fmla="*/ 309213 w 528613"/>
                    <a:gd name="connsiteY9" fmla="*/ 647272 h 1366462"/>
                    <a:gd name="connsiteX10" fmla="*/ 179947 w 528613"/>
                    <a:gd name="connsiteY10" fmla="*/ 654558 h 1366462"/>
                    <a:gd name="connsiteX11" fmla="*/ 350310 w 528613"/>
                    <a:gd name="connsiteY11" fmla="*/ 770562 h 1366462"/>
                    <a:gd name="connsiteX12" fmla="*/ 216746 w 528613"/>
                    <a:gd name="connsiteY12" fmla="*/ 760288 h 1366462"/>
                    <a:gd name="connsiteX13" fmla="*/ 381132 w 528613"/>
                    <a:gd name="connsiteY13" fmla="*/ 904126 h 1366462"/>
                    <a:gd name="connsiteX14" fmla="*/ 227020 w 528613"/>
                    <a:gd name="connsiteY14" fmla="*/ 852755 h 1366462"/>
                    <a:gd name="connsiteX15" fmla="*/ 473600 w 528613"/>
                    <a:gd name="connsiteY15" fmla="*/ 1027416 h 1366462"/>
                    <a:gd name="connsiteX16" fmla="*/ 282688 w 528613"/>
                    <a:gd name="connsiteY16" fmla="*/ 979688 h 1366462"/>
                    <a:gd name="connsiteX17" fmla="*/ 514696 w 528613"/>
                    <a:gd name="connsiteY17" fmla="*/ 1119883 h 1366462"/>
                    <a:gd name="connsiteX18" fmla="*/ 309213 w 528613"/>
                    <a:gd name="connsiteY18" fmla="*/ 1099335 h 1366462"/>
                    <a:gd name="connsiteX19" fmla="*/ 256164 w 528613"/>
                    <a:gd name="connsiteY19" fmla="*/ 1217958 h 1366462"/>
                    <a:gd name="connsiteX20" fmla="*/ 528613 w 528613"/>
                    <a:gd name="connsiteY20" fmla="*/ 1238219 h 1366462"/>
                    <a:gd name="connsiteX21" fmla="*/ 988 w 528613"/>
                    <a:gd name="connsiteY21" fmla="*/ 1366462 h 1366462"/>
                    <a:gd name="connsiteX22" fmla="*/ 988 w 528613"/>
                    <a:gd name="connsiteY22" fmla="*/ 0 h 1366462"/>
                    <a:gd name="connsiteX0" fmla="*/ 988 w 528613"/>
                    <a:gd name="connsiteY0" fmla="*/ 0 h 1366462"/>
                    <a:gd name="connsiteX1" fmla="*/ 124278 w 528613"/>
                    <a:gd name="connsiteY1" fmla="*/ 123290 h 1366462"/>
                    <a:gd name="connsiteX2" fmla="*/ 42085 w 528613"/>
                    <a:gd name="connsiteY2" fmla="*/ 123290 h 1366462"/>
                    <a:gd name="connsiteX3" fmla="*/ 155101 w 528613"/>
                    <a:gd name="connsiteY3" fmla="*/ 256854 h 1366462"/>
                    <a:gd name="connsiteX4" fmla="*/ 62633 w 528613"/>
                    <a:gd name="connsiteY4" fmla="*/ 256854 h 1366462"/>
                    <a:gd name="connsiteX5" fmla="*/ 185923 w 528613"/>
                    <a:gd name="connsiteY5" fmla="*/ 369870 h 1366462"/>
                    <a:gd name="connsiteX6" fmla="*/ 103730 w 528613"/>
                    <a:gd name="connsiteY6" fmla="*/ 380144 h 1366462"/>
                    <a:gd name="connsiteX7" fmla="*/ 257842 w 528613"/>
                    <a:gd name="connsiteY7" fmla="*/ 523982 h 1366462"/>
                    <a:gd name="connsiteX8" fmla="*/ 129231 w 528613"/>
                    <a:gd name="connsiteY8" fmla="*/ 518007 h 1366462"/>
                    <a:gd name="connsiteX9" fmla="*/ 309213 w 528613"/>
                    <a:gd name="connsiteY9" fmla="*/ 647272 h 1366462"/>
                    <a:gd name="connsiteX10" fmla="*/ 179947 w 528613"/>
                    <a:gd name="connsiteY10" fmla="*/ 654558 h 1366462"/>
                    <a:gd name="connsiteX11" fmla="*/ 350310 w 528613"/>
                    <a:gd name="connsiteY11" fmla="*/ 770562 h 1366462"/>
                    <a:gd name="connsiteX12" fmla="*/ 216746 w 528613"/>
                    <a:gd name="connsiteY12" fmla="*/ 760288 h 1366462"/>
                    <a:gd name="connsiteX13" fmla="*/ 381132 w 528613"/>
                    <a:gd name="connsiteY13" fmla="*/ 904126 h 1366462"/>
                    <a:gd name="connsiteX14" fmla="*/ 227020 w 528613"/>
                    <a:gd name="connsiteY14" fmla="*/ 852755 h 1366462"/>
                    <a:gd name="connsiteX15" fmla="*/ 473600 w 528613"/>
                    <a:gd name="connsiteY15" fmla="*/ 1027416 h 1366462"/>
                    <a:gd name="connsiteX16" fmla="*/ 282688 w 528613"/>
                    <a:gd name="connsiteY16" fmla="*/ 979688 h 1366462"/>
                    <a:gd name="connsiteX17" fmla="*/ 514696 w 528613"/>
                    <a:gd name="connsiteY17" fmla="*/ 1119883 h 1366462"/>
                    <a:gd name="connsiteX18" fmla="*/ 256164 w 528613"/>
                    <a:gd name="connsiteY18" fmla="*/ 1217958 h 1366462"/>
                    <a:gd name="connsiteX19" fmla="*/ 528613 w 528613"/>
                    <a:gd name="connsiteY19" fmla="*/ 1238219 h 1366462"/>
                    <a:gd name="connsiteX20" fmla="*/ 988 w 528613"/>
                    <a:gd name="connsiteY20" fmla="*/ 1366462 h 1366462"/>
                    <a:gd name="connsiteX21" fmla="*/ 988 w 528613"/>
                    <a:gd name="connsiteY21" fmla="*/ 0 h 1366462"/>
                    <a:gd name="connsiteX0" fmla="*/ 988 w 528613"/>
                    <a:gd name="connsiteY0" fmla="*/ 0 h 1366462"/>
                    <a:gd name="connsiteX1" fmla="*/ 124278 w 528613"/>
                    <a:gd name="connsiteY1" fmla="*/ 123290 h 1366462"/>
                    <a:gd name="connsiteX2" fmla="*/ 42085 w 528613"/>
                    <a:gd name="connsiteY2" fmla="*/ 123290 h 1366462"/>
                    <a:gd name="connsiteX3" fmla="*/ 155101 w 528613"/>
                    <a:gd name="connsiteY3" fmla="*/ 256854 h 1366462"/>
                    <a:gd name="connsiteX4" fmla="*/ 62633 w 528613"/>
                    <a:gd name="connsiteY4" fmla="*/ 256854 h 1366462"/>
                    <a:gd name="connsiteX5" fmla="*/ 185923 w 528613"/>
                    <a:gd name="connsiteY5" fmla="*/ 369870 h 1366462"/>
                    <a:gd name="connsiteX6" fmla="*/ 103730 w 528613"/>
                    <a:gd name="connsiteY6" fmla="*/ 380144 h 1366462"/>
                    <a:gd name="connsiteX7" fmla="*/ 257842 w 528613"/>
                    <a:gd name="connsiteY7" fmla="*/ 523982 h 1366462"/>
                    <a:gd name="connsiteX8" fmla="*/ 129231 w 528613"/>
                    <a:gd name="connsiteY8" fmla="*/ 518007 h 1366462"/>
                    <a:gd name="connsiteX9" fmla="*/ 309213 w 528613"/>
                    <a:gd name="connsiteY9" fmla="*/ 647272 h 1366462"/>
                    <a:gd name="connsiteX10" fmla="*/ 179947 w 528613"/>
                    <a:gd name="connsiteY10" fmla="*/ 654558 h 1366462"/>
                    <a:gd name="connsiteX11" fmla="*/ 350310 w 528613"/>
                    <a:gd name="connsiteY11" fmla="*/ 770562 h 1366462"/>
                    <a:gd name="connsiteX12" fmla="*/ 216746 w 528613"/>
                    <a:gd name="connsiteY12" fmla="*/ 760288 h 1366462"/>
                    <a:gd name="connsiteX13" fmla="*/ 381132 w 528613"/>
                    <a:gd name="connsiteY13" fmla="*/ 904126 h 1366462"/>
                    <a:gd name="connsiteX14" fmla="*/ 227020 w 528613"/>
                    <a:gd name="connsiteY14" fmla="*/ 852755 h 1366462"/>
                    <a:gd name="connsiteX15" fmla="*/ 473600 w 528613"/>
                    <a:gd name="connsiteY15" fmla="*/ 1027416 h 1366462"/>
                    <a:gd name="connsiteX16" fmla="*/ 282688 w 528613"/>
                    <a:gd name="connsiteY16" fmla="*/ 979688 h 1366462"/>
                    <a:gd name="connsiteX17" fmla="*/ 514696 w 528613"/>
                    <a:gd name="connsiteY17" fmla="*/ 1119883 h 1366462"/>
                    <a:gd name="connsiteX18" fmla="*/ 259807 w 528613"/>
                    <a:gd name="connsiteY18" fmla="*/ 1130525 h 1366462"/>
                    <a:gd name="connsiteX19" fmla="*/ 528613 w 528613"/>
                    <a:gd name="connsiteY19" fmla="*/ 1238219 h 1366462"/>
                    <a:gd name="connsiteX20" fmla="*/ 988 w 528613"/>
                    <a:gd name="connsiteY20" fmla="*/ 1366462 h 1366462"/>
                    <a:gd name="connsiteX21" fmla="*/ 988 w 528613"/>
                    <a:gd name="connsiteY21" fmla="*/ 0 h 1366462"/>
                    <a:gd name="connsiteX0" fmla="*/ 988 w 528613"/>
                    <a:gd name="connsiteY0" fmla="*/ 0 h 1366462"/>
                    <a:gd name="connsiteX1" fmla="*/ 124278 w 528613"/>
                    <a:gd name="connsiteY1" fmla="*/ 123290 h 1366462"/>
                    <a:gd name="connsiteX2" fmla="*/ 42085 w 528613"/>
                    <a:gd name="connsiteY2" fmla="*/ 123290 h 1366462"/>
                    <a:gd name="connsiteX3" fmla="*/ 155101 w 528613"/>
                    <a:gd name="connsiteY3" fmla="*/ 256854 h 1366462"/>
                    <a:gd name="connsiteX4" fmla="*/ 62633 w 528613"/>
                    <a:gd name="connsiteY4" fmla="*/ 256854 h 1366462"/>
                    <a:gd name="connsiteX5" fmla="*/ 185923 w 528613"/>
                    <a:gd name="connsiteY5" fmla="*/ 369870 h 1366462"/>
                    <a:gd name="connsiteX6" fmla="*/ 103730 w 528613"/>
                    <a:gd name="connsiteY6" fmla="*/ 380144 h 1366462"/>
                    <a:gd name="connsiteX7" fmla="*/ 257842 w 528613"/>
                    <a:gd name="connsiteY7" fmla="*/ 523982 h 1366462"/>
                    <a:gd name="connsiteX8" fmla="*/ 129231 w 528613"/>
                    <a:gd name="connsiteY8" fmla="*/ 518007 h 1366462"/>
                    <a:gd name="connsiteX9" fmla="*/ 309213 w 528613"/>
                    <a:gd name="connsiteY9" fmla="*/ 647272 h 1366462"/>
                    <a:gd name="connsiteX10" fmla="*/ 179947 w 528613"/>
                    <a:gd name="connsiteY10" fmla="*/ 654558 h 1366462"/>
                    <a:gd name="connsiteX11" fmla="*/ 350310 w 528613"/>
                    <a:gd name="connsiteY11" fmla="*/ 770562 h 1366462"/>
                    <a:gd name="connsiteX12" fmla="*/ 216746 w 528613"/>
                    <a:gd name="connsiteY12" fmla="*/ 760288 h 1366462"/>
                    <a:gd name="connsiteX13" fmla="*/ 381132 w 528613"/>
                    <a:gd name="connsiteY13" fmla="*/ 904126 h 1366462"/>
                    <a:gd name="connsiteX14" fmla="*/ 227020 w 528613"/>
                    <a:gd name="connsiteY14" fmla="*/ 852755 h 1366462"/>
                    <a:gd name="connsiteX15" fmla="*/ 473600 w 528613"/>
                    <a:gd name="connsiteY15" fmla="*/ 1027416 h 1366462"/>
                    <a:gd name="connsiteX16" fmla="*/ 282688 w 528613"/>
                    <a:gd name="connsiteY16" fmla="*/ 979688 h 1366462"/>
                    <a:gd name="connsiteX17" fmla="*/ 514696 w 528613"/>
                    <a:gd name="connsiteY17" fmla="*/ 1119883 h 1366462"/>
                    <a:gd name="connsiteX18" fmla="*/ 285308 w 528613"/>
                    <a:gd name="connsiteY18" fmla="*/ 1141454 h 1366462"/>
                    <a:gd name="connsiteX19" fmla="*/ 528613 w 528613"/>
                    <a:gd name="connsiteY19" fmla="*/ 1238219 h 1366462"/>
                    <a:gd name="connsiteX20" fmla="*/ 988 w 528613"/>
                    <a:gd name="connsiteY20" fmla="*/ 1366462 h 1366462"/>
                    <a:gd name="connsiteX21" fmla="*/ 988 w 528613"/>
                    <a:gd name="connsiteY21" fmla="*/ 0 h 1366462"/>
                    <a:gd name="connsiteX0" fmla="*/ 988 w 528613"/>
                    <a:gd name="connsiteY0" fmla="*/ 0 h 1366462"/>
                    <a:gd name="connsiteX1" fmla="*/ 124278 w 528613"/>
                    <a:gd name="connsiteY1" fmla="*/ 123290 h 1366462"/>
                    <a:gd name="connsiteX2" fmla="*/ 42085 w 528613"/>
                    <a:gd name="connsiteY2" fmla="*/ 123290 h 1366462"/>
                    <a:gd name="connsiteX3" fmla="*/ 155101 w 528613"/>
                    <a:gd name="connsiteY3" fmla="*/ 256854 h 1366462"/>
                    <a:gd name="connsiteX4" fmla="*/ 62633 w 528613"/>
                    <a:gd name="connsiteY4" fmla="*/ 256854 h 1366462"/>
                    <a:gd name="connsiteX5" fmla="*/ 185923 w 528613"/>
                    <a:gd name="connsiteY5" fmla="*/ 369870 h 1366462"/>
                    <a:gd name="connsiteX6" fmla="*/ 103730 w 528613"/>
                    <a:gd name="connsiteY6" fmla="*/ 380144 h 1366462"/>
                    <a:gd name="connsiteX7" fmla="*/ 257842 w 528613"/>
                    <a:gd name="connsiteY7" fmla="*/ 523982 h 1366462"/>
                    <a:gd name="connsiteX8" fmla="*/ 129231 w 528613"/>
                    <a:gd name="connsiteY8" fmla="*/ 518007 h 1366462"/>
                    <a:gd name="connsiteX9" fmla="*/ 309213 w 528613"/>
                    <a:gd name="connsiteY9" fmla="*/ 647272 h 1366462"/>
                    <a:gd name="connsiteX10" fmla="*/ 179947 w 528613"/>
                    <a:gd name="connsiteY10" fmla="*/ 654558 h 1366462"/>
                    <a:gd name="connsiteX11" fmla="*/ 350310 w 528613"/>
                    <a:gd name="connsiteY11" fmla="*/ 770562 h 1366462"/>
                    <a:gd name="connsiteX12" fmla="*/ 216746 w 528613"/>
                    <a:gd name="connsiteY12" fmla="*/ 760288 h 1366462"/>
                    <a:gd name="connsiteX13" fmla="*/ 381132 w 528613"/>
                    <a:gd name="connsiteY13" fmla="*/ 904126 h 1366462"/>
                    <a:gd name="connsiteX14" fmla="*/ 227020 w 528613"/>
                    <a:gd name="connsiteY14" fmla="*/ 852755 h 1366462"/>
                    <a:gd name="connsiteX15" fmla="*/ 473600 w 528613"/>
                    <a:gd name="connsiteY15" fmla="*/ 1027416 h 1366462"/>
                    <a:gd name="connsiteX16" fmla="*/ 264473 w 528613"/>
                    <a:gd name="connsiteY16" fmla="*/ 976045 h 1366462"/>
                    <a:gd name="connsiteX17" fmla="*/ 514696 w 528613"/>
                    <a:gd name="connsiteY17" fmla="*/ 1119883 h 1366462"/>
                    <a:gd name="connsiteX18" fmla="*/ 285308 w 528613"/>
                    <a:gd name="connsiteY18" fmla="*/ 1141454 h 1366462"/>
                    <a:gd name="connsiteX19" fmla="*/ 528613 w 528613"/>
                    <a:gd name="connsiteY19" fmla="*/ 1238219 h 1366462"/>
                    <a:gd name="connsiteX20" fmla="*/ 988 w 528613"/>
                    <a:gd name="connsiteY20" fmla="*/ 1366462 h 1366462"/>
                    <a:gd name="connsiteX21" fmla="*/ 988 w 528613"/>
                    <a:gd name="connsiteY21" fmla="*/ 0 h 1366462"/>
                    <a:gd name="connsiteX0" fmla="*/ 988 w 528613"/>
                    <a:gd name="connsiteY0" fmla="*/ 0 h 1366462"/>
                    <a:gd name="connsiteX1" fmla="*/ 124278 w 528613"/>
                    <a:gd name="connsiteY1" fmla="*/ 123290 h 1366462"/>
                    <a:gd name="connsiteX2" fmla="*/ 42085 w 528613"/>
                    <a:gd name="connsiteY2" fmla="*/ 123290 h 1366462"/>
                    <a:gd name="connsiteX3" fmla="*/ 155101 w 528613"/>
                    <a:gd name="connsiteY3" fmla="*/ 256854 h 1366462"/>
                    <a:gd name="connsiteX4" fmla="*/ 62633 w 528613"/>
                    <a:gd name="connsiteY4" fmla="*/ 256854 h 1366462"/>
                    <a:gd name="connsiteX5" fmla="*/ 185923 w 528613"/>
                    <a:gd name="connsiteY5" fmla="*/ 369870 h 1366462"/>
                    <a:gd name="connsiteX6" fmla="*/ 103730 w 528613"/>
                    <a:gd name="connsiteY6" fmla="*/ 380144 h 1366462"/>
                    <a:gd name="connsiteX7" fmla="*/ 257842 w 528613"/>
                    <a:gd name="connsiteY7" fmla="*/ 523982 h 1366462"/>
                    <a:gd name="connsiteX8" fmla="*/ 129231 w 528613"/>
                    <a:gd name="connsiteY8" fmla="*/ 518007 h 1366462"/>
                    <a:gd name="connsiteX9" fmla="*/ 309213 w 528613"/>
                    <a:gd name="connsiteY9" fmla="*/ 647272 h 1366462"/>
                    <a:gd name="connsiteX10" fmla="*/ 179947 w 528613"/>
                    <a:gd name="connsiteY10" fmla="*/ 654558 h 1366462"/>
                    <a:gd name="connsiteX11" fmla="*/ 350310 w 528613"/>
                    <a:gd name="connsiteY11" fmla="*/ 770562 h 1366462"/>
                    <a:gd name="connsiteX12" fmla="*/ 216746 w 528613"/>
                    <a:gd name="connsiteY12" fmla="*/ 760288 h 1366462"/>
                    <a:gd name="connsiteX13" fmla="*/ 381132 w 528613"/>
                    <a:gd name="connsiteY13" fmla="*/ 904126 h 1366462"/>
                    <a:gd name="connsiteX14" fmla="*/ 227020 w 528613"/>
                    <a:gd name="connsiteY14" fmla="*/ 852755 h 1366462"/>
                    <a:gd name="connsiteX15" fmla="*/ 473600 w 528613"/>
                    <a:gd name="connsiteY15" fmla="*/ 1027416 h 1366462"/>
                    <a:gd name="connsiteX16" fmla="*/ 249901 w 528613"/>
                    <a:gd name="connsiteY16" fmla="*/ 990618 h 1366462"/>
                    <a:gd name="connsiteX17" fmla="*/ 514696 w 528613"/>
                    <a:gd name="connsiteY17" fmla="*/ 1119883 h 1366462"/>
                    <a:gd name="connsiteX18" fmla="*/ 285308 w 528613"/>
                    <a:gd name="connsiteY18" fmla="*/ 1141454 h 1366462"/>
                    <a:gd name="connsiteX19" fmla="*/ 528613 w 528613"/>
                    <a:gd name="connsiteY19" fmla="*/ 1238219 h 1366462"/>
                    <a:gd name="connsiteX20" fmla="*/ 988 w 528613"/>
                    <a:gd name="connsiteY20" fmla="*/ 1366462 h 1366462"/>
                    <a:gd name="connsiteX21" fmla="*/ 988 w 528613"/>
                    <a:gd name="connsiteY21" fmla="*/ 0 h 1366462"/>
                    <a:gd name="connsiteX0" fmla="*/ 988 w 528613"/>
                    <a:gd name="connsiteY0" fmla="*/ 0 h 1366462"/>
                    <a:gd name="connsiteX1" fmla="*/ 124278 w 528613"/>
                    <a:gd name="connsiteY1" fmla="*/ 123290 h 1366462"/>
                    <a:gd name="connsiteX2" fmla="*/ 42085 w 528613"/>
                    <a:gd name="connsiteY2" fmla="*/ 123290 h 1366462"/>
                    <a:gd name="connsiteX3" fmla="*/ 155101 w 528613"/>
                    <a:gd name="connsiteY3" fmla="*/ 256854 h 1366462"/>
                    <a:gd name="connsiteX4" fmla="*/ 62633 w 528613"/>
                    <a:gd name="connsiteY4" fmla="*/ 256854 h 1366462"/>
                    <a:gd name="connsiteX5" fmla="*/ 185923 w 528613"/>
                    <a:gd name="connsiteY5" fmla="*/ 369870 h 1366462"/>
                    <a:gd name="connsiteX6" fmla="*/ 103730 w 528613"/>
                    <a:gd name="connsiteY6" fmla="*/ 380144 h 1366462"/>
                    <a:gd name="connsiteX7" fmla="*/ 257842 w 528613"/>
                    <a:gd name="connsiteY7" fmla="*/ 523982 h 1366462"/>
                    <a:gd name="connsiteX8" fmla="*/ 129231 w 528613"/>
                    <a:gd name="connsiteY8" fmla="*/ 518007 h 1366462"/>
                    <a:gd name="connsiteX9" fmla="*/ 309213 w 528613"/>
                    <a:gd name="connsiteY9" fmla="*/ 647272 h 1366462"/>
                    <a:gd name="connsiteX10" fmla="*/ 179947 w 528613"/>
                    <a:gd name="connsiteY10" fmla="*/ 654558 h 1366462"/>
                    <a:gd name="connsiteX11" fmla="*/ 350310 w 528613"/>
                    <a:gd name="connsiteY11" fmla="*/ 770562 h 1366462"/>
                    <a:gd name="connsiteX12" fmla="*/ 216746 w 528613"/>
                    <a:gd name="connsiteY12" fmla="*/ 760288 h 1366462"/>
                    <a:gd name="connsiteX13" fmla="*/ 381132 w 528613"/>
                    <a:gd name="connsiteY13" fmla="*/ 904126 h 1366462"/>
                    <a:gd name="connsiteX14" fmla="*/ 227020 w 528613"/>
                    <a:gd name="connsiteY14" fmla="*/ 852755 h 1366462"/>
                    <a:gd name="connsiteX15" fmla="*/ 473600 w 528613"/>
                    <a:gd name="connsiteY15" fmla="*/ 1027416 h 1366462"/>
                    <a:gd name="connsiteX16" fmla="*/ 249901 w 528613"/>
                    <a:gd name="connsiteY16" fmla="*/ 990618 h 1366462"/>
                    <a:gd name="connsiteX17" fmla="*/ 489195 w 528613"/>
                    <a:gd name="connsiteY17" fmla="*/ 1127170 h 1366462"/>
                    <a:gd name="connsiteX18" fmla="*/ 285308 w 528613"/>
                    <a:gd name="connsiteY18" fmla="*/ 1141454 h 1366462"/>
                    <a:gd name="connsiteX19" fmla="*/ 528613 w 528613"/>
                    <a:gd name="connsiteY19" fmla="*/ 1238219 h 1366462"/>
                    <a:gd name="connsiteX20" fmla="*/ 988 w 528613"/>
                    <a:gd name="connsiteY20" fmla="*/ 1366462 h 1366462"/>
                    <a:gd name="connsiteX21" fmla="*/ 988 w 528613"/>
                    <a:gd name="connsiteY21" fmla="*/ 0 h 1366462"/>
                    <a:gd name="connsiteX0" fmla="*/ 988 w 579616"/>
                    <a:gd name="connsiteY0" fmla="*/ 0 h 1366462"/>
                    <a:gd name="connsiteX1" fmla="*/ 124278 w 579616"/>
                    <a:gd name="connsiteY1" fmla="*/ 123290 h 1366462"/>
                    <a:gd name="connsiteX2" fmla="*/ 42085 w 579616"/>
                    <a:gd name="connsiteY2" fmla="*/ 123290 h 1366462"/>
                    <a:gd name="connsiteX3" fmla="*/ 155101 w 579616"/>
                    <a:gd name="connsiteY3" fmla="*/ 256854 h 1366462"/>
                    <a:gd name="connsiteX4" fmla="*/ 62633 w 579616"/>
                    <a:gd name="connsiteY4" fmla="*/ 256854 h 1366462"/>
                    <a:gd name="connsiteX5" fmla="*/ 185923 w 579616"/>
                    <a:gd name="connsiteY5" fmla="*/ 369870 h 1366462"/>
                    <a:gd name="connsiteX6" fmla="*/ 103730 w 579616"/>
                    <a:gd name="connsiteY6" fmla="*/ 380144 h 1366462"/>
                    <a:gd name="connsiteX7" fmla="*/ 257842 w 579616"/>
                    <a:gd name="connsiteY7" fmla="*/ 523982 h 1366462"/>
                    <a:gd name="connsiteX8" fmla="*/ 129231 w 579616"/>
                    <a:gd name="connsiteY8" fmla="*/ 518007 h 1366462"/>
                    <a:gd name="connsiteX9" fmla="*/ 309213 w 579616"/>
                    <a:gd name="connsiteY9" fmla="*/ 647272 h 1366462"/>
                    <a:gd name="connsiteX10" fmla="*/ 179947 w 579616"/>
                    <a:gd name="connsiteY10" fmla="*/ 654558 h 1366462"/>
                    <a:gd name="connsiteX11" fmla="*/ 350310 w 579616"/>
                    <a:gd name="connsiteY11" fmla="*/ 770562 h 1366462"/>
                    <a:gd name="connsiteX12" fmla="*/ 216746 w 579616"/>
                    <a:gd name="connsiteY12" fmla="*/ 760288 h 1366462"/>
                    <a:gd name="connsiteX13" fmla="*/ 381132 w 579616"/>
                    <a:gd name="connsiteY13" fmla="*/ 904126 h 1366462"/>
                    <a:gd name="connsiteX14" fmla="*/ 227020 w 579616"/>
                    <a:gd name="connsiteY14" fmla="*/ 852755 h 1366462"/>
                    <a:gd name="connsiteX15" fmla="*/ 473600 w 579616"/>
                    <a:gd name="connsiteY15" fmla="*/ 1027416 h 1366462"/>
                    <a:gd name="connsiteX16" fmla="*/ 249901 w 579616"/>
                    <a:gd name="connsiteY16" fmla="*/ 990618 h 1366462"/>
                    <a:gd name="connsiteX17" fmla="*/ 489195 w 579616"/>
                    <a:gd name="connsiteY17" fmla="*/ 1127170 h 1366462"/>
                    <a:gd name="connsiteX18" fmla="*/ 285308 w 579616"/>
                    <a:gd name="connsiteY18" fmla="*/ 1141454 h 1366462"/>
                    <a:gd name="connsiteX19" fmla="*/ 579616 w 579616"/>
                    <a:gd name="connsiteY19" fmla="*/ 1241862 h 1366462"/>
                    <a:gd name="connsiteX20" fmla="*/ 988 w 579616"/>
                    <a:gd name="connsiteY20" fmla="*/ 1366462 h 1366462"/>
                    <a:gd name="connsiteX21" fmla="*/ 988 w 579616"/>
                    <a:gd name="connsiteY21" fmla="*/ 0 h 1366462"/>
                    <a:gd name="connsiteX0" fmla="*/ 988 w 601474"/>
                    <a:gd name="connsiteY0" fmla="*/ 0 h 1366462"/>
                    <a:gd name="connsiteX1" fmla="*/ 124278 w 601474"/>
                    <a:gd name="connsiteY1" fmla="*/ 123290 h 1366462"/>
                    <a:gd name="connsiteX2" fmla="*/ 42085 w 601474"/>
                    <a:gd name="connsiteY2" fmla="*/ 123290 h 1366462"/>
                    <a:gd name="connsiteX3" fmla="*/ 155101 w 601474"/>
                    <a:gd name="connsiteY3" fmla="*/ 256854 h 1366462"/>
                    <a:gd name="connsiteX4" fmla="*/ 62633 w 601474"/>
                    <a:gd name="connsiteY4" fmla="*/ 256854 h 1366462"/>
                    <a:gd name="connsiteX5" fmla="*/ 185923 w 601474"/>
                    <a:gd name="connsiteY5" fmla="*/ 369870 h 1366462"/>
                    <a:gd name="connsiteX6" fmla="*/ 103730 w 601474"/>
                    <a:gd name="connsiteY6" fmla="*/ 380144 h 1366462"/>
                    <a:gd name="connsiteX7" fmla="*/ 257842 w 601474"/>
                    <a:gd name="connsiteY7" fmla="*/ 523982 h 1366462"/>
                    <a:gd name="connsiteX8" fmla="*/ 129231 w 601474"/>
                    <a:gd name="connsiteY8" fmla="*/ 518007 h 1366462"/>
                    <a:gd name="connsiteX9" fmla="*/ 309213 w 601474"/>
                    <a:gd name="connsiteY9" fmla="*/ 647272 h 1366462"/>
                    <a:gd name="connsiteX10" fmla="*/ 179947 w 601474"/>
                    <a:gd name="connsiteY10" fmla="*/ 654558 h 1366462"/>
                    <a:gd name="connsiteX11" fmla="*/ 350310 w 601474"/>
                    <a:gd name="connsiteY11" fmla="*/ 770562 h 1366462"/>
                    <a:gd name="connsiteX12" fmla="*/ 216746 w 601474"/>
                    <a:gd name="connsiteY12" fmla="*/ 760288 h 1366462"/>
                    <a:gd name="connsiteX13" fmla="*/ 381132 w 601474"/>
                    <a:gd name="connsiteY13" fmla="*/ 904126 h 1366462"/>
                    <a:gd name="connsiteX14" fmla="*/ 227020 w 601474"/>
                    <a:gd name="connsiteY14" fmla="*/ 852755 h 1366462"/>
                    <a:gd name="connsiteX15" fmla="*/ 473600 w 601474"/>
                    <a:gd name="connsiteY15" fmla="*/ 1027416 h 1366462"/>
                    <a:gd name="connsiteX16" fmla="*/ 249901 w 601474"/>
                    <a:gd name="connsiteY16" fmla="*/ 990618 h 1366462"/>
                    <a:gd name="connsiteX17" fmla="*/ 489195 w 601474"/>
                    <a:gd name="connsiteY17" fmla="*/ 1127170 h 1366462"/>
                    <a:gd name="connsiteX18" fmla="*/ 285308 w 601474"/>
                    <a:gd name="connsiteY18" fmla="*/ 1141454 h 1366462"/>
                    <a:gd name="connsiteX19" fmla="*/ 601474 w 601474"/>
                    <a:gd name="connsiteY19" fmla="*/ 1256435 h 1366462"/>
                    <a:gd name="connsiteX20" fmla="*/ 988 w 601474"/>
                    <a:gd name="connsiteY20" fmla="*/ 1366462 h 1366462"/>
                    <a:gd name="connsiteX21" fmla="*/ 988 w 601474"/>
                    <a:gd name="connsiteY21" fmla="*/ 0 h 1366462"/>
                    <a:gd name="connsiteX0" fmla="*/ 988 w 601474"/>
                    <a:gd name="connsiteY0" fmla="*/ 0 h 1366462"/>
                    <a:gd name="connsiteX1" fmla="*/ 124278 w 601474"/>
                    <a:gd name="connsiteY1" fmla="*/ 123290 h 1366462"/>
                    <a:gd name="connsiteX2" fmla="*/ 42085 w 601474"/>
                    <a:gd name="connsiteY2" fmla="*/ 123290 h 1366462"/>
                    <a:gd name="connsiteX3" fmla="*/ 155101 w 601474"/>
                    <a:gd name="connsiteY3" fmla="*/ 256854 h 1366462"/>
                    <a:gd name="connsiteX4" fmla="*/ 62633 w 601474"/>
                    <a:gd name="connsiteY4" fmla="*/ 256854 h 1366462"/>
                    <a:gd name="connsiteX5" fmla="*/ 185923 w 601474"/>
                    <a:gd name="connsiteY5" fmla="*/ 369870 h 1366462"/>
                    <a:gd name="connsiteX6" fmla="*/ 103730 w 601474"/>
                    <a:gd name="connsiteY6" fmla="*/ 380144 h 1366462"/>
                    <a:gd name="connsiteX7" fmla="*/ 257842 w 601474"/>
                    <a:gd name="connsiteY7" fmla="*/ 523982 h 1366462"/>
                    <a:gd name="connsiteX8" fmla="*/ 129231 w 601474"/>
                    <a:gd name="connsiteY8" fmla="*/ 518007 h 1366462"/>
                    <a:gd name="connsiteX9" fmla="*/ 309213 w 601474"/>
                    <a:gd name="connsiteY9" fmla="*/ 647272 h 1366462"/>
                    <a:gd name="connsiteX10" fmla="*/ 179947 w 601474"/>
                    <a:gd name="connsiteY10" fmla="*/ 654558 h 1366462"/>
                    <a:gd name="connsiteX11" fmla="*/ 350310 w 601474"/>
                    <a:gd name="connsiteY11" fmla="*/ 770562 h 1366462"/>
                    <a:gd name="connsiteX12" fmla="*/ 216746 w 601474"/>
                    <a:gd name="connsiteY12" fmla="*/ 760288 h 1366462"/>
                    <a:gd name="connsiteX13" fmla="*/ 381132 w 601474"/>
                    <a:gd name="connsiteY13" fmla="*/ 904126 h 1366462"/>
                    <a:gd name="connsiteX14" fmla="*/ 227020 w 601474"/>
                    <a:gd name="connsiteY14" fmla="*/ 852755 h 1366462"/>
                    <a:gd name="connsiteX15" fmla="*/ 433526 w 601474"/>
                    <a:gd name="connsiteY15" fmla="*/ 1012844 h 1366462"/>
                    <a:gd name="connsiteX16" fmla="*/ 249901 w 601474"/>
                    <a:gd name="connsiteY16" fmla="*/ 990618 h 1366462"/>
                    <a:gd name="connsiteX17" fmla="*/ 489195 w 601474"/>
                    <a:gd name="connsiteY17" fmla="*/ 1127170 h 1366462"/>
                    <a:gd name="connsiteX18" fmla="*/ 285308 w 601474"/>
                    <a:gd name="connsiteY18" fmla="*/ 1141454 h 1366462"/>
                    <a:gd name="connsiteX19" fmla="*/ 601474 w 601474"/>
                    <a:gd name="connsiteY19" fmla="*/ 1256435 h 1366462"/>
                    <a:gd name="connsiteX20" fmla="*/ 988 w 601474"/>
                    <a:gd name="connsiteY20" fmla="*/ 1366462 h 1366462"/>
                    <a:gd name="connsiteX21" fmla="*/ 988 w 601474"/>
                    <a:gd name="connsiteY21" fmla="*/ 0 h 1366462"/>
                    <a:gd name="connsiteX0" fmla="*/ 988 w 601474"/>
                    <a:gd name="connsiteY0" fmla="*/ 0 h 1366462"/>
                    <a:gd name="connsiteX1" fmla="*/ 124278 w 601474"/>
                    <a:gd name="connsiteY1" fmla="*/ 123290 h 1366462"/>
                    <a:gd name="connsiteX2" fmla="*/ 42085 w 601474"/>
                    <a:gd name="connsiteY2" fmla="*/ 123290 h 1366462"/>
                    <a:gd name="connsiteX3" fmla="*/ 155101 w 601474"/>
                    <a:gd name="connsiteY3" fmla="*/ 256854 h 1366462"/>
                    <a:gd name="connsiteX4" fmla="*/ 62633 w 601474"/>
                    <a:gd name="connsiteY4" fmla="*/ 256854 h 1366462"/>
                    <a:gd name="connsiteX5" fmla="*/ 185923 w 601474"/>
                    <a:gd name="connsiteY5" fmla="*/ 369870 h 1366462"/>
                    <a:gd name="connsiteX6" fmla="*/ 103730 w 601474"/>
                    <a:gd name="connsiteY6" fmla="*/ 380144 h 1366462"/>
                    <a:gd name="connsiteX7" fmla="*/ 257842 w 601474"/>
                    <a:gd name="connsiteY7" fmla="*/ 523982 h 1366462"/>
                    <a:gd name="connsiteX8" fmla="*/ 129231 w 601474"/>
                    <a:gd name="connsiteY8" fmla="*/ 518007 h 1366462"/>
                    <a:gd name="connsiteX9" fmla="*/ 309213 w 601474"/>
                    <a:gd name="connsiteY9" fmla="*/ 647272 h 1366462"/>
                    <a:gd name="connsiteX10" fmla="*/ 179947 w 601474"/>
                    <a:gd name="connsiteY10" fmla="*/ 654558 h 1366462"/>
                    <a:gd name="connsiteX11" fmla="*/ 350310 w 601474"/>
                    <a:gd name="connsiteY11" fmla="*/ 770562 h 1366462"/>
                    <a:gd name="connsiteX12" fmla="*/ 216746 w 601474"/>
                    <a:gd name="connsiteY12" fmla="*/ 760288 h 1366462"/>
                    <a:gd name="connsiteX13" fmla="*/ 355631 w 601474"/>
                    <a:gd name="connsiteY13" fmla="*/ 885911 h 1366462"/>
                    <a:gd name="connsiteX14" fmla="*/ 227020 w 601474"/>
                    <a:gd name="connsiteY14" fmla="*/ 852755 h 1366462"/>
                    <a:gd name="connsiteX15" fmla="*/ 433526 w 601474"/>
                    <a:gd name="connsiteY15" fmla="*/ 1012844 h 1366462"/>
                    <a:gd name="connsiteX16" fmla="*/ 249901 w 601474"/>
                    <a:gd name="connsiteY16" fmla="*/ 990618 h 1366462"/>
                    <a:gd name="connsiteX17" fmla="*/ 489195 w 601474"/>
                    <a:gd name="connsiteY17" fmla="*/ 1127170 h 1366462"/>
                    <a:gd name="connsiteX18" fmla="*/ 285308 w 601474"/>
                    <a:gd name="connsiteY18" fmla="*/ 1141454 h 1366462"/>
                    <a:gd name="connsiteX19" fmla="*/ 601474 w 601474"/>
                    <a:gd name="connsiteY19" fmla="*/ 1256435 h 1366462"/>
                    <a:gd name="connsiteX20" fmla="*/ 988 w 601474"/>
                    <a:gd name="connsiteY20" fmla="*/ 1366462 h 1366462"/>
                    <a:gd name="connsiteX21" fmla="*/ 988 w 601474"/>
                    <a:gd name="connsiteY21" fmla="*/ 0 h 1366462"/>
                    <a:gd name="connsiteX0" fmla="*/ 988 w 601474"/>
                    <a:gd name="connsiteY0" fmla="*/ 0 h 1366462"/>
                    <a:gd name="connsiteX1" fmla="*/ 124278 w 601474"/>
                    <a:gd name="connsiteY1" fmla="*/ 123290 h 1366462"/>
                    <a:gd name="connsiteX2" fmla="*/ 42085 w 601474"/>
                    <a:gd name="connsiteY2" fmla="*/ 123290 h 1366462"/>
                    <a:gd name="connsiteX3" fmla="*/ 155101 w 601474"/>
                    <a:gd name="connsiteY3" fmla="*/ 256854 h 1366462"/>
                    <a:gd name="connsiteX4" fmla="*/ 62633 w 601474"/>
                    <a:gd name="connsiteY4" fmla="*/ 256854 h 1366462"/>
                    <a:gd name="connsiteX5" fmla="*/ 185923 w 601474"/>
                    <a:gd name="connsiteY5" fmla="*/ 369870 h 1366462"/>
                    <a:gd name="connsiteX6" fmla="*/ 103730 w 601474"/>
                    <a:gd name="connsiteY6" fmla="*/ 380144 h 1366462"/>
                    <a:gd name="connsiteX7" fmla="*/ 257842 w 601474"/>
                    <a:gd name="connsiteY7" fmla="*/ 523982 h 1366462"/>
                    <a:gd name="connsiteX8" fmla="*/ 129231 w 601474"/>
                    <a:gd name="connsiteY8" fmla="*/ 518007 h 1366462"/>
                    <a:gd name="connsiteX9" fmla="*/ 309213 w 601474"/>
                    <a:gd name="connsiteY9" fmla="*/ 647272 h 1366462"/>
                    <a:gd name="connsiteX10" fmla="*/ 179947 w 601474"/>
                    <a:gd name="connsiteY10" fmla="*/ 654558 h 1366462"/>
                    <a:gd name="connsiteX11" fmla="*/ 350310 w 601474"/>
                    <a:gd name="connsiteY11" fmla="*/ 770562 h 1366462"/>
                    <a:gd name="connsiteX12" fmla="*/ 216746 w 601474"/>
                    <a:gd name="connsiteY12" fmla="*/ 760288 h 1366462"/>
                    <a:gd name="connsiteX13" fmla="*/ 355631 w 601474"/>
                    <a:gd name="connsiteY13" fmla="*/ 885911 h 1366462"/>
                    <a:gd name="connsiteX14" fmla="*/ 223377 w 601474"/>
                    <a:gd name="connsiteY14" fmla="*/ 867328 h 1366462"/>
                    <a:gd name="connsiteX15" fmla="*/ 433526 w 601474"/>
                    <a:gd name="connsiteY15" fmla="*/ 1012844 h 1366462"/>
                    <a:gd name="connsiteX16" fmla="*/ 249901 w 601474"/>
                    <a:gd name="connsiteY16" fmla="*/ 990618 h 1366462"/>
                    <a:gd name="connsiteX17" fmla="*/ 489195 w 601474"/>
                    <a:gd name="connsiteY17" fmla="*/ 1127170 h 1366462"/>
                    <a:gd name="connsiteX18" fmla="*/ 285308 w 601474"/>
                    <a:gd name="connsiteY18" fmla="*/ 1141454 h 1366462"/>
                    <a:gd name="connsiteX19" fmla="*/ 601474 w 601474"/>
                    <a:gd name="connsiteY19" fmla="*/ 1256435 h 1366462"/>
                    <a:gd name="connsiteX20" fmla="*/ 988 w 601474"/>
                    <a:gd name="connsiteY20" fmla="*/ 1366462 h 1366462"/>
                    <a:gd name="connsiteX21" fmla="*/ 988 w 601474"/>
                    <a:gd name="connsiteY21" fmla="*/ 0 h 1366462"/>
                    <a:gd name="connsiteX0" fmla="*/ 988 w 601474"/>
                    <a:gd name="connsiteY0" fmla="*/ 0 h 1366462"/>
                    <a:gd name="connsiteX1" fmla="*/ 124278 w 601474"/>
                    <a:gd name="connsiteY1" fmla="*/ 123290 h 1366462"/>
                    <a:gd name="connsiteX2" fmla="*/ 42085 w 601474"/>
                    <a:gd name="connsiteY2" fmla="*/ 123290 h 1366462"/>
                    <a:gd name="connsiteX3" fmla="*/ 155101 w 601474"/>
                    <a:gd name="connsiteY3" fmla="*/ 256854 h 1366462"/>
                    <a:gd name="connsiteX4" fmla="*/ 62633 w 601474"/>
                    <a:gd name="connsiteY4" fmla="*/ 256854 h 1366462"/>
                    <a:gd name="connsiteX5" fmla="*/ 185923 w 601474"/>
                    <a:gd name="connsiteY5" fmla="*/ 369870 h 1366462"/>
                    <a:gd name="connsiteX6" fmla="*/ 103730 w 601474"/>
                    <a:gd name="connsiteY6" fmla="*/ 380144 h 1366462"/>
                    <a:gd name="connsiteX7" fmla="*/ 257842 w 601474"/>
                    <a:gd name="connsiteY7" fmla="*/ 523982 h 1366462"/>
                    <a:gd name="connsiteX8" fmla="*/ 129231 w 601474"/>
                    <a:gd name="connsiteY8" fmla="*/ 518007 h 1366462"/>
                    <a:gd name="connsiteX9" fmla="*/ 309213 w 601474"/>
                    <a:gd name="connsiteY9" fmla="*/ 647272 h 1366462"/>
                    <a:gd name="connsiteX10" fmla="*/ 179947 w 601474"/>
                    <a:gd name="connsiteY10" fmla="*/ 654558 h 1366462"/>
                    <a:gd name="connsiteX11" fmla="*/ 339381 w 601474"/>
                    <a:gd name="connsiteY11" fmla="*/ 763276 h 1366462"/>
                    <a:gd name="connsiteX12" fmla="*/ 216746 w 601474"/>
                    <a:gd name="connsiteY12" fmla="*/ 760288 h 1366462"/>
                    <a:gd name="connsiteX13" fmla="*/ 355631 w 601474"/>
                    <a:gd name="connsiteY13" fmla="*/ 885911 h 1366462"/>
                    <a:gd name="connsiteX14" fmla="*/ 223377 w 601474"/>
                    <a:gd name="connsiteY14" fmla="*/ 867328 h 1366462"/>
                    <a:gd name="connsiteX15" fmla="*/ 433526 w 601474"/>
                    <a:gd name="connsiteY15" fmla="*/ 1012844 h 1366462"/>
                    <a:gd name="connsiteX16" fmla="*/ 249901 w 601474"/>
                    <a:gd name="connsiteY16" fmla="*/ 990618 h 1366462"/>
                    <a:gd name="connsiteX17" fmla="*/ 489195 w 601474"/>
                    <a:gd name="connsiteY17" fmla="*/ 1127170 h 1366462"/>
                    <a:gd name="connsiteX18" fmla="*/ 285308 w 601474"/>
                    <a:gd name="connsiteY18" fmla="*/ 1141454 h 1366462"/>
                    <a:gd name="connsiteX19" fmla="*/ 601474 w 601474"/>
                    <a:gd name="connsiteY19" fmla="*/ 1256435 h 1366462"/>
                    <a:gd name="connsiteX20" fmla="*/ 988 w 601474"/>
                    <a:gd name="connsiteY20" fmla="*/ 1366462 h 1366462"/>
                    <a:gd name="connsiteX21" fmla="*/ 988 w 601474"/>
                    <a:gd name="connsiteY21" fmla="*/ 0 h 1366462"/>
                    <a:gd name="connsiteX0" fmla="*/ 988 w 601474"/>
                    <a:gd name="connsiteY0" fmla="*/ 0 h 1366462"/>
                    <a:gd name="connsiteX1" fmla="*/ 124278 w 601474"/>
                    <a:gd name="connsiteY1" fmla="*/ 123290 h 1366462"/>
                    <a:gd name="connsiteX2" fmla="*/ 42085 w 601474"/>
                    <a:gd name="connsiteY2" fmla="*/ 123290 h 1366462"/>
                    <a:gd name="connsiteX3" fmla="*/ 155101 w 601474"/>
                    <a:gd name="connsiteY3" fmla="*/ 256854 h 1366462"/>
                    <a:gd name="connsiteX4" fmla="*/ 62633 w 601474"/>
                    <a:gd name="connsiteY4" fmla="*/ 256854 h 1366462"/>
                    <a:gd name="connsiteX5" fmla="*/ 185923 w 601474"/>
                    <a:gd name="connsiteY5" fmla="*/ 369870 h 1366462"/>
                    <a:gd name="connsiteX6" fmla="*/ 103730 w 601474"/>
                    <a:gd name="connsiteY6" fmla="*/ 380144 h 1366462"/>
                    <a:gd name="connsiteX7" fmla="*/ 257842 w 601474"/>
                    <a:gd name="connsiteY7" fmla="*/ 523982 h 1366462"/>
                    <a:gd name="connsiteX8" fmla="*/ 129231 w 601474"/>
                    <a:gd name="connsiteY8" fmla="*/ 518007 h 1366462"/>
                    <a:gd name="connsiteX9" fmla="*/ 298284 w 601474"/>
                    <a:gd name="connsiteY9" fmla="*/ 639986 h 1366462"/>
                    <a:gd name="connsiteX10" fmla="*/ 179947 w 601474"/>
                    <a:gd name="connsiteY10" fmla="*/ 654558 h 1366462"/>
                    <a:gd name="connsiteX11" fmla="*/ 339381 w 601474"/>
                    <a:gd name="connsiteY11" fmla="*/ 763276 h 1366462"/>
                    <a:gd name="connsiteX12" fmla="*/ 216746 w 601474"/>
                    <a:gd name="connsiteY12" fmla="*/ 760288 h 1366462"/>
                    <a:gd name="connsiteX13" fmla="*/ 355631 w 601474"/>
                    <a:gd name="connsiteY13" fmla="*/ 885911 h 1366462"/>
                    <a:gd name="connsiteX14" fmla="*/ 223377 w 601474"/>
                    <a:gd name="connsiteY14" fmla="*/ 867328 h 1366462"/>
                    <a:gd name="connsiteX15" fmla="*/ 433526 w 601474"/>
                    <a:gd name="connsiteY15" fmla="*/ 1012844 h 1366462"/>
                    <a:gd name="connsiteX16" fmla="*/ 249901 w 601474"/>
                    <a:gd name="connsiteY16" fmla="*/ 990618 h 1366462"/>
                    <a:gd name="connsiteX17" fmla="*/ 489195 w 601474"/>
                    <a:gd name="connsiteY17" fmla="*/ 1127170 h 1366462"/>
                    <a:gd name="connsiteX18" fmla="*/ 285308 w 601474"/>
                    <a:gd name="connsiteY18" fmla="*/ 1141454 h 1366462"/>
                    <a:gd name="connsiteX19" fmla="*/ 601474 w 601474"/>
                    <a:gd name="connsiteY19" fmla="*/ 1256435 h 1366462"/>
                    <a:gd name="connsiteX20" fmla="*/ 988 w 601474"/>
                    <a:gd name="connsiteY20" fmla="*/ 1366462 h 1366462"/>
                    <a:gd name="connsiteX21" fmla="*/ 988 w 601474"/>
                    <a:gd name="connsiteY21" fmla="*/ 0 h 1366462"/>
                    <a:gd name="connsiteX0" fmla="*/ 988 w 601474"/>
                    <a:gd name="connsiteY0" fmla="*/ 0 h 1366462"/>
                    <a:gd name="connsiteX1" fmla="*/ 124278 w 601474"/>
                    <a:gd name="connsiteY1" fmla="*/ 123290 h 1366462"/>
                    <a:gd name="connsiteX2" fmla="*/ 42085 w 601474"/>
                    <a:gd name="connsiteY2" fmla="*/ 123290 h 1366462"/>
                    <a:gd name="connsiteX3" fmla="*/ 155101 w 601474"/>
                    <a:gd name="connsiteY3" fmla="*/ 256854 h 1366462"/>
                    <a:gd name="connsiteX4" fmla="*/ 62633 w 601474"/>
                    <a:gd name="connsiteY4" fmla="*/ 256854 h 1366462"/>
                    <a:gd name="connsiteX5" fmla="*/ 185923 w 601474"/>
                    <a:gd name="connsiteY5" fmla="*/ 369870 h 1366462"/>
                    <a:gd name="connsiteX6" fmla="*/ 103730 w 601474"/>
                    <a:gd name="connsiteY6" fmla="*/ 380144 h 1366462"/>
                    <a:gd name="connsiteX7" fmla="*/ 257842 w 601474"/>
                    <a:gd name="connsiteY7" fmla="*/ 523982 h 1366462"/>
                    <a:gd name="connsiteX8" fmla="*/ 140160 w 601474"/>
                    <a:gd name="connsiteY8" fmla="*/ 521650 h 1366462"/>
                    <a:gd name="connsiteX9" fmla="*/ 298284 w 601474"/>
                    <a:gd name="connsiteY9" fmla="*/ 639986 h 1366462"/>
                    <a:gd name="connsiteX10" fmla="*/ 179947 w 601474"/>
                    <a:gd name="connsiteY10" fmla="*/ 654558 h 1366462"/>
                    <a:gd name="connsiteX11" fmla="*/ 339381 w 601474"/>
                    <a:gd name="connsiteY11" fmla="*/ 763276 h 1366462"/>
                    <a:gd name="connsiteX12" fmla="*/ 216746 w 601474"/>
                    <a:gd name="connsiteY12" fmla="*/ 760288 h 1366462"/>
                    <a:gd name="connsiteX13" fmla="*/ 355631 w 601474"/>
                    <a:gd name="connsiteY13" fmla="*/ 885911 h 1366462"/>
                    <a:gd name="connsiteX14" fmla="*/ 223377 w 601474"/>
                    <a:gd name="connsiteY14" fmla="*/ 867328 h 1366462"/>
                    <a:gd name="connsiteX15" fmla="*/ 433526 w 601474"/>
                    <a:gd name="connsiteY15" fmla="*/ 1012844 h 1366462"/>
                    <a:gd name="connsiteX16" fmla="*/ 249901 w 601474"/>
                    <a:gd name="connsiteY16" fmla="*/ 990618 h 1366462"/>
                    <a:gd name="connsiteX17" fmla="*/ 489195 w 601474"/>
                    <a:gd name="connsiteY17" fmla="*/ 1127170 h 1366462"/>
                    <a:gd name="connsiteX18" fmla="*/ 285308 w 601474"/>
                    <a:gd name="connsiteY18" fmla="*/ 1141454 h 1366462"/>
                    <a:gd name="connsiteX19" fmla="*/ 601474 w 601474"/>
                    <a:gd name="connsiteY19" fmla="*/ 1256435 h 1366462"/>
                    <a:gd name="connsiteX20" fmla="*/ 988 w 601474"/>
                    <a:gd name="connsiteY20" fmla="*/ 1366462 h 1366462"/>
                    <a:gd name="connsiteX21" fmla="*/ 988 w 601474"/>
                    <a:gd name="connsiteY21" fmla="*/ 0 h 1366462"/>
                    <a:gd name="connsiteX0" fmla="*/ 988 w 601474"/>
                    <a:gd name="connsiteY0" fmla="*/ 0 h 1366462"/>
                    <a:gd name="connsiteX1" fmla="*/ 124278 w 601474"/>
                    <a:gd name="connsiteY1" fmla="*/ 123290 h 1366462"/>
                    <a:gd name="connsiteX2" fmla="*/ 42085 w 601474"/>
                    <a:gd name="connsiteY2" fmla="*/ 123290 h 1366462"/>
                    <a:gd name="connsiteX3" fmla="*/ 155101 w 601474"/>
                    <a:gd name="connsiteY3" fmla="*/ 256854 h 1366462"/>
                    <a:gd name="connsiteX4" fmla="*/ 62633 w 601474"/>
                    <a:gd name="connsiteY4" fmla="*/ 256854 h 1366462"/>
                    <a:gd name="connsiteX5" fmla="*/ 185923 w 601474"/>
                    <a:gd name="connsiteY5" fmla="*/ 369870 h 1366462"/>
                    <a:gd name="connsiteX6" fmla="*/ 103730 w 601474"/>
                    <a:gd name="connsiteY6" fmla="*/ 380144 h 1366462"/>
                    <a:gd name="connsiteX7" fmla="*/ 257842 w 601474"/>
                    <a:gd name="connsiteY7" fmla="*/ 523982 h 1366462"/>
                    <a:gd name="connsiteX8" fmla="*/ 140160 w 601474"/>
                    <a:gd name="connsiteY8" fmla="*/ 521650 h 1366462"/>
                    <a:gd name="connsiteX9" fmla="*/ 298284 w 601474"/>
                    <a:gd name="connsiteY9" fmla="*/ 639986 h 1366462"/>
                    <a:gd name="connsiteX10" fmla="*/ 179947 w 601474"/>
                    <a:gd name="connsiteY10" fmla="*/ 654558 h 1366462"/>
                    <a:gd name="connsiteX11" fmla="*/ 339381 w 601474"/>
                    <a:gd name="connsiteY11" fmla="*/ 763276 h 1366462"/>
                    <a:gd name="connsiteX12" fmla="*/ 216746 w 601474"/>
                    <a:gd name="connsiteY12" fmla="*/ 760288 h 1366462"/>
                    <a:gd name="connsiteX13" fmla="*/ 355631 w 601474"/>
                    <a:gd name="connsiteY13" fmla="*/ 885911 h 1366462"/>
                    <a:gd name="connsiteX14" fmla="*/ 223377 w 601474"/>
                    <a:gd name="connsiteY14" fmla="*/ 867328 h 1366462"/>
                    <a:gd name="connsiteX15" fmla="*/ 433526 w 601474"/>
                    <a:gd name="connsiteY15" fmla="*/ 1012844 h 1366462"/>
                    <a:gd name="connsiteX16" fmla="*/ 249901 w 601474"/>
                    <a:gd name="connsiteY16" fmla="*/ 990618 h 1366462"/>
                    <a:gd name="connsiteX17" fmla="*/ 489195 w 601474"/>
                    <a:gd name="connsiteY17" fmla="*/ 1127170 h 1366462"/>
                    <a:gd name="connsiteX18" fmla="*/ 285308 w 601474"/>
                    <a:gd name="connsiteY18" fmla="*/ 1141454 h 1366462"/>
                    <a:gd name="connsiteX19" fmla="*/ 601474 w 601474"/>
                    <a:gd name="connsiteY19" fmla="*/ 1256435 h 1366462"/>
                    <a:gd name="connsiteX20" fmla="*/ 988 w 601474"/>
                    <a:gd name="connsiteY20" fmla="*/ 1366462 h 1366462"/>
                    <a:gd name="connsiteX21" fmla="*/ 988 w 601474"/>
                    <a:gd name="connsiteY21" fmla="*/ 0 h 1366462"/>
                    <a:gd name="connsiteX0" fmla="*/ 988 w 601474"/>
                    <a:gd name="connsiteY0" fmla="*/ 0 h 1366462"/>
                    <a:gd name="connsiteX1" fmla="*/ 124278 w 601474"/>
                    <a:gd name="connsiteY1" fmla="*/ 123290 h 1366462"/>
                    <a:gd name="connsiteX2" fmla="*/ 42085 w 601474"/>
                    <a:gd name="connsiteY2" fmla="*/ 123290 h 1366462"/>
                    <a:gd name="connsiteX3" fmla="*/ 155101 w 601474"/>
                    <a:gd name="connsiteY3" fmla="*/ 256854 h 1366462"/>
                    <a:gd name="connsiteX4" fmla="*/ 62633 w 601474"/>
                    <a:gd name="connsiteY4" fmla="*/ 256854 h 1366462"/>
                    <a:gd name="connsiteX5" fmla="*/ 185923 w 601474"/>
                    <a:gd name="connsiteY5" fmla="*/ 369870 h 1366462"/>
                    <a:gd name="connsiteX6" fmla="*/ 103730 w 601474"/>
                    <a:gd name="connsiteY6" fmla="*/ 380144 h 1366462"/>
                    <a:gd name="connsiteX7" fmla="*/ 257842 w 601474"/>
                    <a:gd name="connsiteY7" fmla="*/ 523982 h 1366462"/>
                    <a:gd name="connsiteX8" fmla="*/ 140160 w 601474"/>
                    <a:gd name="connsiteY8" fmla="*/ 521650 h 1366462"/>
                    <a:gd name="connsiteX9" fmla="*/ 298284 w 601474"/>
                    <a:gd name="connsiteY9" fmla="*/ 639986 h 1366462"/>
                    <a:gd name="connsiteX10" fmla="*/ 179947 w 601474"/>
                    <a:gd name="connsiteY10" fmla="*/ 654558 h 1366462"/>
                    <a:gd name="connsiteX11" fmla="*/ 339381 w 601474"/>
                    <a:gd name="connsiteY11" fmla="*/ 763276 h 1366462"/>
                    <a:gd name="connsiteX12" fmla="*/ 216746 w 601474"/>
                    <a:gd name="connsiteY12" fmla="*/ 760288 h 1366462"/>
                    <a:gd name="connsiteX13" fmla="*/ 359274 w 601474"/>
                    <a:gd name="connsiteY13" fmla="*/ 871338 h 1366462"/>
                    <a:gd name="connsiteX14" fmla="*/ 223377 w 601474"/>
                    <a:gd name="connsiteY14" fmla="*/ 867328 h 1366462"/>
                    <a:gd name="connsiteX15" fmla="*/ 433526 w 601474"/>
                    <a:gd name="connsiteY15" fmla="*/ 1012844 h 1366462"/>
                    <a:gd name="connsiteX16" fmla="*/ 249901 w 601474"/>
                    <a:gd name="connsiteY16" fmla="*/ 990618 h 1366462"/>
                    <a:gd name="connsiteX17" fmla="*/ 489195 w 601474"/>
                    <a:gd name="connsiteY17" fmla="*/ 1127170 h 1366462"/>
                    <a:gd name="connsiteX18" fmla="*/ 285308 w 601474"/>
                    <a:gd name="connsiteY18" fmla="*/ 1141454 h 1366462"/>
                    <a:gd name="connsiteX19" fmla="*/ 601474 w 601474"/>
                    <a:gd name="connsiteY19" fmla="*/ 1256435 h 1366462"/>
                    <a:gd name="connsiteX20" fmla="*/ 988 w 601474"/>
                    <a:gd name="connsiteY20" fmla="*/ 1366462 h 1366462"/>
                    <a:gd name="connsiteX21" fmla="*/ 988 w 601474"/>
                    <a:gd name="connsiteY21" fmla="*/ 0 h 1366462"/>
                    <a:gd name="connsiteX0" fmla="*/ 988 w 601474"/>
                    <a:gd name="connsiteY0" fmla="*/ 0 h 1366462"/>
                    <a:gd name="connsiteX1" fmla="*/ 124278 w 601474"/>
                    <a:gd name="connsiteY1" fmla="*/ 123290 h 1366462"/>
                    <a:gd name="connsiteX2" fmla="*/ 42085 w 601474"/>
                    <a:gd name="connsiteY2" fmla="*/ 123290 h 1366462"/>
                    <a:gd name="connsiteX3" fmla="*/ 155101 w 601474"/>
                    <a:gd name="connsiteY3" fmla="*/ 256854 h 1366462"/>
                    <a:gd name="connsiteX4" fmla="*/ 62633 w 601474"/>
                    <a:gd name="connsiteY4" fmla="*/ 256854 h 1366462"/>
                    <a:gd name="connsiteX5" fmla="*/ 185923 w 601474"/>
                    <a:gd name="connsiteY5" fmla="*/ 369870 h 1366462"/>
                    <a:gd name="connsiteX6" fmla="*/ 103730 w 601474"/>
                    <a:gd name="connsiteY6" fmla="*/ 380144 h 1366462"/>
                    <a:gd name="connsiteX7" fmla="*/ 257842 w 601474"/>
                    <a:gd name="connsiteY7" fmla="*/ 523982 h 1366462"/>
                    <a:gd name="connsiteX8" fmla="*/ 140160 w 601474"/>
                    <a:gd name="connsiteY8" fmla="*/ 521650 h 1366462"/>
                    <a:gd name="connsiteX9" fmla="*/ 298284 w 601474"/>
                    <a:gd name="connsiteY9" fmla="*/ 639986 h 1366462"/>
                    <a:gd name="connsiteX10" fmla="*/ 179947 w 601474"/>
                    <a:gd name="connsiteY10" fmla="*/ 654558 h 1366462"/>
                    <a:gd name="connsiteX11" fmla="*/ 339381 w 601474"/>
                    <a:gd name="connsiteY11" fmla="*/ 763276 h 1366462"/>
                    <a:gd name="connsiteX12" fmla="*/ 216746 w 601474"/>
                    <a:gd name="connsiteY12" fmla="*/ 760288 h 1366462"/>
                    <a:gd name="connsiteX13" fmla="*/ 359274 w 601474"/>
                    <a:gd name="connsiteY13" fmla="*/ 871338 h 1366462"/>
                    <a:gd name="connsiteX14" fmla="*/ 223377 w 601474"/>
                    <a:gd name="connsiteY14" fmla="*/ 867328 h 1366462"/>
                    <a:gd name="connsiteX15" fmla="*/ 433526 w 601474"/>
                    <a:gd name="connsiteY15" fmla="*/ 1012844 h 1366462"/>
                    <a:gd name="connsiteX16" fmla="*/ 249901 w 601474"/>
                    <a:gd name="connsiteY16" fmla="*/ 990618 h 1366462"/>
                    <a:gd name="connsiteX17" fmla="*/ 489195 w 601474"/>
                    <a:gd name="connsiteY17" fmla="*/ 1141742 h 1366462"/>
                    <a:gd name="connsiteX18" fmla="*/ 285308 w 601474"/>
                    <a:gd name="connsiteY18" fmla="*/ 1141454 h 1366462"/>
                    <a:gd name="connsiteX19" fmla="*/ 601474 w 601474"/>
                    <a:gd name="connsiteY19" fmla="*/ 1256435 h 1366462"/>
                    <a:gd name="connsiteX20" fmla="*/ 988 w 601474"/>
                    <a:gd name="connsiteY20" fmla="*/ 1366462 h 1366462"/>
                    <a:gd name="connsiteX21" fmla="*/ 988 w 601474"/>
                    <a:gd name="connsiteY21" fmla="*/ 0 h 1366462"/>
                    <a:gd name="connsiteX0" fmla="*/ 988 w 601474"/>
                    <a:gd name="connsiteY0" fmla="*/ 0 h 1366462"/>
                    <a:gd name="connsiteX1" fmla="*/ 124278 w 601474"/>
                    <a:gd name="connsiteY1" fmla="*/ 123290 h 1366462"/>
                    <a:gd name="connsiteX2" fmla="*/ 42085 w 601474"/>
                    <a:gd name="connsiteY2" fmla="*/ 123290 h 1366462"/>
                    <a:gd name="connsiteX3" fmla="*/ 155101 w 601474"/>
                    <a:gd name="connsiteY3" fmla="*/ 256854 h 1366462"/>
                    <a:gd name="connsiteX4" fmla="*/ 62633 w 601474"/>
                    <a:gd name="connsiteY4" fmla="*/ 256854 h 1366462"/>
                    <a:gd name="connsiteX5" fmla="*/ 185923 w 601474"/>
                    <a:gd name="connsiteY5" fmla="*/ 369870 h 1366462"/>
                    <a:gd name="connsiteX6" fmla="*/ 103730 w 601474"/>
                    <a:gd name="connsiteY6" fmla="*/ 380144 h 1366462"/>
                    <a:gd name="connsiteX7" fmla="*/ 257842 w 601474"/>
                    <a:gd name="connsiteY7" fmla="*/ 523982 h 1366462"/>
                    <a:gd name="connsiteX8" fmla="*/ 140160 w 601474"/>
                    <a:gd name="connsiteY8" fmla="*/ 521650 h 1366462"/>
                    <a:gd name="connsiteX9" fmla="*/ 298284 w 601474"/>
                    <a:gd name="connsiteY9" fmla="*/ 639986 h 1366462"/>
                    <a:gd name="connsiteX10" fmla="*/ 179947 w 601474"/>
                    <a:gd name="connsiteY10" fmla="*/ 654558 h 1366462"/>
                    <a:gd name="connsiteX11" fmla="*/ 317523 w 601474"/>
                    <a:gd name="connsiteY11" fmla="*/ 755990 h 1366462"/>
                    <a:gd name="connsiteX12" fmla="*/ 216746 w 601474"/>
                    <a:gd name="connsiteY12" fmla="*/ 760288 h 1366462"/>
                    <a:gd name="connsiteX13" fmla="*/ 359274 w 601474"/>
                    <a:gd name="connsiteY13" fmla="*/ 871338 h 1366462"/>
                    <a:gd name="connsiteX14" fmla="*/ 223377 w 601474"/>
                    <a:gd name="connsiteY14" fmla="*/ 867328 h 1366462"/>
                    <a:gd name="connsiteX15" fmla="*/ 433526 w 601474"/>
                    <a:gd name="connsiteY15" fmla="*/ 1012844 h 1366462"/>
                    <a:gd name="connsiteX16" fmla="*/ 249901 w 601474"/>
                    <a:gd name="connsiteY16" fmla="*/ 990618 h 1366462"/>
                    <a:gd name="connsiteX17" fmla="*/ 489195 w 601474"/>
                    <a:gd name="connsiteY17" fmla="*/ 1141742 h 1366462"/>
                    <a:gd name="connsiteX18" fmla="*/ 285308 w 601474"/>
                    <a:gd name="connsiteY18" fmla="*/ 1141454 h 1366462"/>
                    <a:gd name="connsiteX19" fmla="*/ 601474 w 601474"/>
                    <a:gd name="connsiteY19" fmla="*/ 1256435 h 1366462"/>
                    <a:gd name="connsiteX20" fmla="*/ 988 w 601474"/>
                    <a:gd name="connsiteY20" fmla="*/ 1366462 h 1366462"/>
                    <a:gd name="connsiteX21" fmla="*/ 988 w 601474"/>
                    <a:gd name="connsiteY21" fmla="*/ 0 h 13664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601474" h="1366462">
                      <a:moveTo>
                        <a:pt x="988" y="0"/>
                      </a:moveTo>
                      <a:lnTo>
                        <a:pt x="124278" y="123290"/>
                      </a:lnTo>
                      <a:lnTo>
                        <a:pt x="42085" y="123290"/>
                      </a:lnTo>
                      <a:lnTo>
                        <a:pt x="155101" y="256854"/>
                      </a:lnTo>
                      <a:lnTo>
                        <a:pt x="62633" y="256854"/>
                      </a:lnTo>
                      <a:lnTo>
                        <a:pt x="185923" y="369870"/>
                      </a:lnTo>
                      <a:lnTo>
                        <a:pt x="103730" y="380144"/>
                      </a:lnTo>
                      <a:lnTo>
                        <a:pt x="257842" y="523982"/>
                      </a:lnTo>
                      <a:lnTo>
                        <a:pt x="140160" y="521650"/>
                      </a:lnTo>
                      <a:lnTo>
                        <a:pt x="298284" y="639986"/>
                      </a:lnTo>
                      <a:lnTo>
                        <a:pt x="179947" y="654558"/>
                      </a:lnTo>
                      <a:lnTo>
                        <a:pt x="317523" y="755990"/>
                      </a:lnTo>
                      <a:lnTo>
                        <a:pt x="216746" y="760288"/>
                      </a:lnTo>
                      <a:lnTo>
                        <a:pt x="359274" y="871338"/>
                      </a:lnTo>
                      <a:lnTo>
                        <a:pt x="223377" y="867328"/>
                      </a:lnTo>
                      <a:lnTo>
                        <a:pt x="433526" y="1012844"/>
                      </a:lnTo>
                      <a:lnTo>
                        <a:pt x="249901" y="990618"/>
                      </a:lnTo>
                      <a:lnTo>
                        <a:pt x="489195" y="1141742"/>
                      </a:lnTo>
                      <a:lnTo>
                        <a:pt x="285308" y="1141454"/>
                      </a:lnTo>
                      <a:lnTo>
                        <a:pt x="601474" y="1256435"/>
                      </a:lnTo>
                      <a:lnTo>
                        <a:pt x="988" y="1366462"/>
                      </a:lnTo>
                      <a:cubicBezTo>
                        <a:pt x="-2437" y="945222"/>
                        <a:pt x="4413" y="421240"/>
                        <a:pt x="988" y="0"/>
                      </a:cubicBezTo>
                      <a:close/>
                    </a:path>
                  </a:pathLst>
                </a:custGeom>
                <a:solidFill>
                  <a:srgbClr val="4E8C4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/>
                </a:p>
              </p:txBody>
            </p:sp>
          </p:grpSp>
          <p:grpSp>
            <p:nvGrpSpPr>
              <p:cNvPr id="38" name="组合 37"/>
              <p:cNvGrpSpPr/>
              <p:nvPr/>
            </p:nvGrpSpPr>
            <p:grpSpPr>
              <a:xfrm>
                <a:off x="3259802" y="731172"/>
                <a:ext cx="831452" cy="947336"/>
                <a:chOff x="3827262" y="641731"/>
                <a:chExt cx="1199305" cy="1366462"/>
              </a:xfrm>
            </p:grpSpPr>
            <p:sp>
              <p:nvSpPr>
                <p:cNvPr id="39" name="任意多边形 38"/>
                <p:cNvSpPr/>
                <p:nvPr/>
              </p:nvSpPr>
              <p:spPr>
                <a:xfrm flipH="1">
                  <a:off x="3827262" y="641731"/>
                  <a:ext cx="601474" cy="1366462"/>
                </a:xfrm>
                <a:custGeom>
                  <a:avLst/>
                  <a:gdLst>
                    <a:gd name="connsiteX0" fmla="*/ 0 w 523982"/>
                    <a:gd name="connsiteY0" fmla="*/ 0 h 1263721"/>
                    <a:gd name="connsiteX1" fmla="*/ 123290 w 523982"/>
                    <a:gd name="connsiteY1" fmla="*/ 123290 h 1263721"/>
                    <a:gd name="connsiteX2" fmla="*/ 41097 w 523982"/>
                    <a:gd name="connsiteY2" fmla="*/ 123290 h 1263721"/>
                    <a:gd name="connsiteX3" fmla="*/ 154113 w 523982"/>
                    <a:gd name="connsiteY3" fmla="*/ 256854 h 1263721"/>
                    <a:gd name="connsiteX4" fmla="*/ 61645 w 523982"/>
                    <a:gd name="connsiteY4" fmla="*/ 256854 h 1263721"/>
                    <a:gd name="connsiteX5" fmla="*/ 184935 w 523982"/>
                    <a:gd name="connsiteY5" fmla="*/ 369870 h 1263721"/>
                    <a:gd name="connsiteX6" fmla="*/ 102742 w 523982"/>
                    <a:gd name="connsiteY6" fmla="*/ 380144 h 1263721"/>
                    <a:gd name="connsiteX7" fmla="*/ 256854 w 523982"/>
                    <a:gd name="connsiteY7" fmla="*/ 523982 h 1263721"/>
                    <a:gd name="connsiteX8" fmla="*/ 102742 w 523982"/>
                    <a:gd name="connsiteY8" fmla="*/ 503434 h 1263721"/>
                    <a:gd name="connsiteX9" fmla="*/ 308225 w 523982"/>
                    <a:gd name="connsiteY9" fmla="*/ 647272 h 1263721"/>
                    <a:gd name="connsiteX10" fmla="*/ 164387 w 523982"/>
                    <a:gd name="connsiteY10" fmla="*/ 647272 h 1263721"/>
                    <a:gd name="connsiteX11" fmla="*/ 349322 w 523982"/>
                    <a:gd name="connsiteY11" fmla="*/ 770562 h 1263721"/>
                    <a:gd name="connsiteX12" fmla="*/ 215758 w 523982"/>
                    <a:gd name="connsiteY12" fmla="*/ 760288 h 1263721"/>
                    <a:gd name="connsiteX13" fmla="*/ 380144 w 523982"/>
                    <a:gd name="connsiteY13" fmla="*/ 904126 h 1263721"/>
                    <a:gd name="connsiteX14" fmla="*/ 226032 w 523982"/>
                    <a:gd name="connsiteY14" fmla="*/ 852755 h 1263721"/>
                    <a:gd name="connsiteX15" fmla="*/ 472612 w 523982"/>
                    <a:gd name="connsiteY15" fmla="*/ 1027416 h 1263721"/>
                    <a:gd name="connsiteX16" fmla="*/ 267128 w 523982"/>
                    <a:gd name="connsiteY16" fmla="*/ 976045 h 1263721"/>
                    <a:gd name="connsiteX17" fmla="*/ 513708 w 523982"/>
                    <a:gd name="connsiteY17" fmla="*/ 1119883 h 1263721"/>
                    <a:gd name="connsiteX18" fmla="*/ 308225 w 523982"/>
                    <a:gd name="connsiteY18" fmla="*/ 1099335 h 1263721"/>
                    <a:gd name="connsiteX19" fmla="*/ 503434 w 523982"/>
                    <a:gd name="connsiteY19" fmla="*/ 1212350 h 1263721"/>
                    <a:gd name="connsiteX20" fmla="*/ 226032 w 523982"/>
                    <a:gd name="connsiteY20" fmla="*/ 1181528 h 1263721"/>
                    <a:gd name="connsiteX21" fmla="*/ 523982 w 523982"/>
                    <a:gd name="connsiteY21" fmla="*/ 1263721 h 1263721"/>
                    <a:gd name="connsiteX22" fmla="*/ 10274 w 523982"/>
                    <a:gd name="connsiteY22" fmla="*/ 1263721 h 1263721"/>
                    <a:gd name="connsiteX23" fmla="*/ 0 w 523982"/>
                    <a:gd name="connsiteY23" fmla="*/ 0 h 1263721"/>
                    <a:gd name="connsiteX0" fmla="*/ 988 w 524970"/>
                    <a:gd name="connsiteY0" fmla="*/ 0 h 1366462"/>
                    <a:gd name="connsiteX1" fmla="*/ 124278 w 524970"/>
                    <a:gd name="connsiteY1" fmla="*/ 123290 h 1366462"/>
                    <a:gd name="connsiteX2" fmla="*/ 42085 w 524970"/>
                    <a:gd name="connsiteY2" fmla="*/ 123290 h 1366462"/>
                    <a:gd name="connsiteX3" fmla="*/ 155101 w 524970"/>
                    <a:gd name="connsiteY3" fmla="*/ 256854 h 1366462"/>
                    <a:gd name="connsiteX4" fmla="*/ 62633 w 524970"/>
                    <a:gd name="connsiteY4" fmla="*/ 256854 h 1366462"/>
                    <a:gd name="connsiteX5" fmla="*/ 185923 w 524970"/>
                    <a:gd name="connsiteY5" fmla="*/ 369870 h 1366462"/>
                    <a:gd name="connsiteX6" fmla="*/ 103730 w 524970"/>
                    <a:gd name="connsiteY6" fmla="*/ 380144 h 1366462"/>
                    <a:gd name="connsiteX7" fmla="*/ 257842 w 524970"/>
                    <a:gd name="connsiteY7" fmla="*/ 523982 h 1366462"/>
                    <a:gd name="connsiteX8" fmla="*/ 103730 w 524970"/>
                    <a:gd name="connsiteY8" fmla="*/ 503434 h 1366462"/>
                    <a:gd name="connsiteX9" fmla="*/ 309213 w 524970"/>
                    <a:gd name="connsiteY9" fmla="*/ 647272 h 1366462"/>
                    <a:gd name="connsiteX10" fmla="*/ 165375 w 524970"/>
                    <a:gd name="connsiteY10" fmla="*/ 647272 h 1366462"/>
                    <a:gd name="connsiteX11" fmla="*/ 350310 w 524970"/>
                    <a:gd name="connsiteY11" fmla="*/ 770562 h 1366462"/>
                    <a:gd name="connsiteX12" fmla="*/ 216746 w 524970"/>
                    <a:gd name="connsiteY12" fmla="*/ 760288 h 1366462"/>
                    <a:gd name="connsiteX13" fmla="*/ 381132 w 524970"/>
                    <a:gd name="connsiteY13" fmla="*/ 904126 h 1366462"/>
                    <a:gd name="connsiteX14" fmla="*/ 227020 w 524970"/>
                    <a:gd name="connsiteY14" fmla="*/ 852755 h 1366462"/>
                    <a:gd name="connsiteX15" fmla="*/ 473600 w 524970"/>
                    <a:gd name="connsiteY15" fmla="*/ 1027416 h 1366462"/>
                    <a:gd name="connsiteX16" fmla="*/ 268116 w 524970"/>
                    <a:gd name="connsiteY16" fmla="*/ 976045 h 1366462"/>
                    <a:gd name="connsiteX17" fmla="*/ 514696 w 524970"/>
                    <a:gd name="connsiteY17" fmla="*/ 1119883 h 1366462"/>
                    <a:gd name="connsiteX18" fmla="*/ 309213 w 524970"/>
                    <a:gd name="connsiteY18" fmla="*/ 1099335 h 1366462"/>
                    <a:gd name="connsiteX19" fmla="*/ 504422 w 524970"/>
                    <a:gd name="connsiteY19" fmla="*/ 1212350 h 1366462"/>
                    <a:gd name="connsiteX20" fmla="*/ 227020 w 524970"/>
                    <a:gd name="connsiteY20" fmla="*/ 1181528 h 1366462"/>
                    <a:gd name="connsiteX21" fmla="*/ 524970 w 524970"/>
                    <a:gd name="connsiteY21" fmla="*/ 1263721 h 1366462"/>
                    <a:gd name="connsiteX22" fmla="*/ 988 w 524970"/>
                    <a:gd name="connsiteY22" fmla="*/ 1366462 h 1366462"/>
                    <a:gd name="connsiteX23" fmla="*/ 988 w 524970"/>
                    <a:gd name="connsiteY23" fmla="*/ 0 h 1366462"/>
                    <a:gd name="connsiteX0" fmla="*/ 988 w 524970"/>
                    <a:gd name="connsiteY0" fmla="*/ 0 h 1366462"/>
                    <a:gd name="connsiteX1" fmla="*/ 124278 w 524970"/>
                    <a:gd name="connsiteY1" fmla="*/ 123290 h 1366462"/>
                    <a:gd name="connsiteX2" fmla="*/ 42085 w 524970"/>
                    <a:gd name="connsiteY2" fmla="*/ 123290 h 1366462"/>
                    <a:gd name="connsiteX3" fmla="*/ 155101 w 524970"/>
                    <a:gd name="connsiteY3" fmla="*/ 256854 h 1366462"/>
                    <a:gd name="connsiteX4" fmla="*/ 62633 w 524970"/>
                    <a:gd name="connsiteY4" fmla="*/ 256854 h 1366462"/>
                    <a:gd name="connsiteX5" fmla="*/ 185923 w 524970"/>
                    <a:gd name="connsiteY5" fmla="*/ 369870 h 1366462"/>
                    <a:gd name="connsiteX6" fmla="*/ 103730 w 524970"/>
                    <a:gd name="connsiteY6" fmla="*/ 380144 h 1366462"/>
                    <a:gd name="connsiteX7" fmla="*/ 257842 w 524970"/>
                    <a:gd name="connsiteY7" fmla="*/ 523982 h 1366462"/>
                    <a:gd name="connsiteX8" fmla="*/ 103730 w 524970"/>
                    <a:gd name="connsiteY8" fmla="*/ 503434 h 1366462"/>
                    <a:gd name="connsiteX9" fmla="*/ 309213 w 524970"/>
                    <a:gd name="connsiteY9" fmla="*/ 647272 h 1366462"/>
                    <a:gd name="connsiteX10" fmla="*/ 165375 w 524970"/>
                    <a:gd name="connsiteY10" fmla="*/ 647272 h 1366462"/>
                    <a:gd name="connsiteX11" fmla="*/ 350310 w 524970"/>
                    <a:gd name="connsiteY11" fmla="*/ 770562 h 1366462"/>
                    <a:gd name="connsiteX12" fmla="*/ 216746 w 524970"/>
                    <a:gd name="connsiteY12" fmla="*/ 760288 h 1366462"/>
                    <a:gd name="connsiteX13" fmla="*/ 381132 w 524970"/>
                    <a:gd name="connsiteY13" fmla="*/ 904126 h 1366462"/>
                    <a:gd name="connsiteX14" fmla="*/ 227020 w 524970"/>
                    <a:gd name="connsiteY14" fmla="*/ 852755 h 1366462"/>
                    <a:gd name="connsiteX15" fmla="*/ 473600 w 524970"/>
                    <a:gd name="connsiteY15" fmla="*/ 1027416 h 1366462"/>
                    <a:gd name="connsiteX16" fmla="*/ 268116 w 524970"/>
                    <a:gd name="connsiteY16" fmla="*/ 976045 h 1366462"/>
                    <a:gd name="connsiteX17" fmla="*/ 514696 w 524970"/>
                    <a:gd name="connsiteY17" fmla="*/ 1119883 h 1366462"/>
                    <a:gd name="connsiteX18" fmla="*/ 309213 w 524970"/>
                    <a:gd name="connsiteY18" fmla="*/ 1099335 h 1366462"/>
                    <a:gd name="connsiteX19" fmla="*/ 504422 w 524970"/>
                    <a:gd name="connsiteY19" fmla="*/ 1212350 h 1366462"/>
                    <a:gd name="connsiteX20" fmla="*/ 270736 w 524970"/>
                    <a:gd name="connsiteY20" fmla="*/ 1185171 h 1366462"/>
                    <a:gd name="connsiteX21" fmla="*/ 524970 w 524970"/>
                    <a:gd name="connsiteY21" fmla="*/ 1263721 h 1366462"/>
                    <a:gd name="connsiteX22" fmla="*/ 988 w 524970"/>
                    <a:gd name="connsiteY22" fmla="*/ 1366462 h 1366462"/>
                    <a:gd name="connsiteX23" fmla="*/ 988 w 524970"/>
                    <a:gd name="connsiteY23" fmla="*/ 0 h 1366462"/>
                    <a:gd name="connsiteX0" fmla="*/ 988 w 535899"/>
                    <a:gd name="connsiteY0" fmla="*/ 0 h 1366462"/>
                    <a:gd name="connsiteX1" fmla="*/ 124278 w 535899"/>
                    <a:gd name="connsiteY1" fmla="*/ 123290 h 1366462"/>
                    <a:gd name="connsiteX2" fmla="*/ 42085 w 535899"/>
                    <a:gd name="connsiteY2" fmla="*/ 123290 h 1366462"/>
                    <a:gd name="connsiteX3" fmla="*/ 155101 w 535899"/>
                    <a:gd name="connsiteY3" fmla="*/ 256854 h 1366462"/>
                    <a:gd name="connsiteX4" fmla="*/ 62633 w 535899"/>
                    <a:gd name="connsiteY4" fmla="*/ 256854 h 1366462"/>
                    <a:gd name="connsiteX5" fmla="*/ 185923 w 535899"/>
                    <a:gd name="connsiteY5" fmla="*/ 369870 h 1366462"/>
                    <a:gd name="connsiteX6" fmla="*/ 103730 w 535899"/>
                    <a:gd name="connsiteY6" fmla="*/ 380144 h 1366462"/>
                    <a:gd name="connsiteX7" fmla="*/ 257842 w 535899"/>
                    <a:gd name="connsiteY7" fmla="*/ 523982 h 1366462"/>
                    <a:gd name="connsiteX8" fmla="*/ 103730 w 535899"/>
                    <a:gd name="connsiteY8" fmla="*/ 503434 h 1366462"/>
                    <a:gd name="connsiteX9" fmla="*/ 309213 w 535899"/>
                    <a:gd name="connsiteY9" fmla="*/ 647272 h 1366462"/>
                    <a:gd name="connsiteX10" fmla="*/ 165375 w 535899"/>
                    <a:gd name="connsiteY10" fmla="*/ 647272 h 1366462"/>
                    <a:gd name="connsiteX11" fmla="*/ 350310 w 535899"/>
                    <a:gd name="connsiteY11" fmla="*/ 770562 h 1366462"/>
                    <a:gd name="connsiteX12" fmla="*/ 216746 w 535899"/>
                    <a:gd name="connsiteY12" fmla="*/ 760288 h 1366462"/>
                    <a:gd name="connsiteX13" fmla="*/ 381132 w 535899"/>
                    <a:gd name="connsiteY13" fmla="*/ 904126 h 1366462"/>
                    <a:gd name="connsiteX14" fmla="*/ 227020 w 535899"/>
                    <a:gd name="connsiteY14" fmla="*/ 852755 h 1366462"/>
                    <a:gd name="connsiteX15" fmla="*/ 473600 w 535899"/>
                    <a:gd name="connsiteY15" fmla="*/ 1027416 h 1366462"/>
                    <a:gd name="connsiteX16" fmla="*/ 268116 w 535899"/>
                    <a:gd name="connsiteY16" fmla="*/ 976045 h 1366462"/>
                    <a:gd name="connsiteX17" fmla="*/ 514696 w 535899"/>
                    <a:gd name="connsiteY17" fmla="*/ 1119883 h 1366462"/>
                    <a:gd name="connsiteX18" fmla="*/ 309213 w 535899"/>
                    <a:gd name="connsiteY18" fmla="*/ 1099335 h 1366462"/>
                    <a:gd name="connsiteX19" fmla="*/ 504422 w 535899"/>
                    <a:gd name="connsiteY19" fmla="*/ 1212350 h 1366462"/>
                    <a:gd name="connsiteX20" fmla="*/ 270736 w 535899"/>
                    <a:gd name="connsiteY20" fmla="*/ 1185171 h 1366462"/>
                    <a:gd name="connsiteX21" fmla="*/ 535899 w 535899"/>
                    <a:gd name="connsiteY21" fmla="*/ 1278293 h 1366462"/>
                    <a:gd name="connsiteX22" fmla="*/ 988 w 535899"/>
                    <a:gd name="connsiteY22" fmla="*/ 1366462 h 1366462"/>
                    <a:gd name="connsiteX23" fmla="*/ 988 w 535899"/>
                    <a:gd name="connsiteY23" fmla="*/ 0 h 1366462"/>
                    <a:gd name="connsiteX0" fmla="*/ 988 w 535899"/>
                    <a:gd name="connsiteY0" fmla="*/ 0 h 1366462"/>
                    <a:gd name="connsiteX1" fmla="*/ 124278 w 535899"/>
                    <a:gd name="connsiteY1" fmla="*/ 123290 h 1366462"/>
                    <a:gd name="connsiteX2" fmla="*/ 42085 w 535899"/>
                    <a:gd name="connsiteY2" fmla="*/ 123290 h 1366462"/>
                    <a:gd name="connsiteX3" fmla="*/ 155101 w 535899"/>
                    <a:gd name="connsiteY3" fmla="*/ 256854 h 1366462"/>
                    <a:gd name="connsiteX4" fmla="*/ 62633 w 535899"/>
                    <a:gd name="connsiteY4" fmla="*/ 256854 h 1366462"/>
                    <a:gd name="connsiteX5" fmla="*/ 185923 w 535899"/>
                    <a:gd name="connsiteY5" fmla="*/ 369870 h 1366462"/>
                    <a:gd name="connsiteX6" fmla="*/ 103730 w 535899"/>
                    <a:gd name="connsiteY6" fmla="*/ 380144 h 1366462"/>
                    <a:gd name="connsiteX7" fmla="*/ 257842 w 535899"/>
                    <a:gd name="connsiteY7" fmla="*/ 523982 h 1366462"/>
                    <a:gd name="connsiteX8" fmla="*/ 103730 w 535899"/>
                    <a:gd name="connsiteY8" fmla="*/ 503434 h 1366462"/>
                    <a:gd name="connsiteX9" fmla="*/ 309213 w 535899"/>
                    <a:gd name="connsiteY9" fmla="*/ 647272 h 1366462"/>
                    <a:gd name="connsiteX10" fmla="*/ 165375 w 535899"/>
                    <a:gd name="connsiteY10" fmla="*/ 647272 h 1366462"/>
                    <a:gd name="connsiteX11" fmla="*/ 350310 w 535899"/>
                    <a:gd name="connsiteY11" fmla="*/ 770562 h 1366462"/>
                    <a:gd name="connsiteX12" fmla="*/ 216746 w 535899"/>
                    <a:gd name="connsiteY12" fmla="*/ 760288 h 1366462"/>
                    <a:gd name="connsiteX13" fmla="*/ 381132 w 535899"/>
                    <a:gd name="connsiteY13" fmla="*/ 904126 h 1366462"/>
                    <a:gd name="connsiteX14" fmla="*/ 227020 w 535899"/>
                    <a:gd name="connsiteY14" fmla="*/ 852755 h 1366462"/>
                    <a:gd name="connsiteX15" fmla="*/ 473600 w 535899"/>
                    <a:gd name="connsiteY15" fmla="*/ 1027416 h 1366462"/>
                    <a:gd name="connsiteX16" fmla="*/ 282688 w 535899"/>
                    <a:gd name="connsiteY16" fmla="*/ 979688 h 1366462"/>
                    <a:gd name="connsiteX17" fmla="*/ 514696 w 535899"/>
                    <a:gd name="connsiteY17" fmla="*/ 1119883 h 1366462"/>
                    <a:gd name="connsiteX18" fmla="*/ 309213 w 535899"/>
                    <a:gd name="connsiteY18" fmla="*/ 1099335 h 1366462"/>
                    <a:gd name="connsiteX19" fmla="*/ 504422 w 535899"/>
                    <a:gd name="connsiteY19" fmla="*/ 1212350 h 1366462"/>
                    <a:gd name="connsiteX20" fmla="*/ 270736 w 535899"/>
                    <a:gd name="connsiteY20" fmla="*/ 1185171 h 1366462"/>
                    <a:gd name="connsiteX21" fmla="*/ 535899 w 535899"/>
                    <a:gd name="connsiteY21" fmla="*/ 1278293 h 1366462"/>
                    <a:gd name="connsiteX22" fmla="*/ 988 w 535899"/>
                    <a:gd name="connsiteY22" fmla="*/ 1366462 h 1366462"/>
                    <a:gd name="connsiteX23" fmla="*/ 988 w 535899"/>
                    <a:gd name="connsiteY23" fmla="*/ 0 h 1366462"/>
                    <a:gd name="connsiteX0" fmla="*/ 988 w 535899"/>
                    <a:gd name="connsiteY0" fmla="*/ 0 h 1366462"/>
                    <a:gd name="connsiteX1" fmla="*/ 124278 w 535899"/>
                    <a:gd name="connsiteY1" fmla="*/ 123290 h 1366462"/>
                    <a:gd name="connsiteX2" fmla="*/ 42085 w 535899"/>
                    <a:gd name="connsiteY2" fmla="*/ 123290 h 1366462"/>
                    <a:gd name="connsiteX3" fmla="*/ 155101 w 535899"/>
                    <a:gd name="connsiteY3" fmla="*/ 256854 h 1366462"/>
                    <a:gd name="connsiteX4" fmla="*/ 62633 w 535899"/>
                    <a:gd name="connsiteY4" fmla="*/ 256854 h 1366462"/>
                    <a:gd name="connsiteX5" fmla="*/ 185923 w 535899"/>
                    <a:gd name="connsiteY5" fmla="*/ 369870 h 1366462"/>
                    <a:gd name="connsiteX6" fmla="*/ 103730 w 535899"/>
                    <a:gd name="connsiteY6" fmla="*/ 380144 h 1366462"/>
                    <a:gd name="connsiteX7" fmla="*/ 257842 w 535899"/>
                    <a:gd name="connsiteY7" fmla="*/ 523982 h 1366462"/>
                    <a:gd name="connsiteX8" fmla="*/ 103730 w 535899"/>
                    <a:gd name="connsiteY8" fmla="*/ 503434 h 1366462"/>
                    <a:gd name="connsiteX9" fmla="*/ 309213 w 535899"/>
                    <a:gd name="connsiteY9" fmla="*/ 647272 h 1366462"/>
                    <a:gd name="connsiteX10" fmla="*/ 179947 w 535899"/>
                    <a:gd name="connsiteY10" fmla="*/ 654558 h 1366462"/>
                    <a:gd name="connsiteX11" fmla="*/ 350310 w 535899"/>
                    <a:gd name="connsiteY11" fmla="*/ 770562 h 1366462"/>
                    <a:gd name="connsiteX12" fmla="*/ 216746 w 535899"/>
                    <a:gd name="connsiteY12" fmla="*/ 760288 h 1366462"/>
                    <a:gd name="connsiteX13" fmla="*/ 381132 w 535899"/>
                    <a:gd name="connsiteY13" fmla="*/ 904126 h 1366462"/>
                    <a:gd name="connsiteX14" fmla="*/ 227020 w 535899"/>
                    <a:gd name="connsiteY14" fmla="*/ 852755 h 1366462"/>
                    <a:gd name="connsiteX15" fmla="*/ 473600 w 535899"/>
                    <a:gd name="connsiteY15" fmla="*/ 1027416 h 1366462"/>
                    <a:gd name="connsiteX16" fmla="*/ 282688 w 535899"/>
                    <a:gd name="connsiteY16" fmla="*/ 979688 h 1366462"/>
                    <a:gd name="connsiteX17" fmla="*/ 514696 w 535899"/>
                    <a:gd name="connsiteY17" fmla="*/ 1119883 h 1366462"/>
                    <a:gd name="connsiteX18" fmla="*/ 309213 w 535899"/>
                    <a:gd name="connsiteY18" fmla="*/ 1099335 h 1366462"/>
                    <a:gd name="connsiteX19" fmla="*/ 504422 w 535899"/>
                    <a:gd name="connsiteY19" fmla="*/ 1212350 h 1366462"/>
                    <a:gd name="connsiteX20" fmla="*/ 270736 w 535899"/>
                    <a:gd name="connsiteY20" fmla="*/ 1185171 h 1366462"/>
                    <a:gd name="connsiteX21" fmla="*/ 535899 w 535899"/>
                    <a:gd name="connsiteY21" fmla="*/ 1278293 h 1366462"/>
                    <a:gd name="connsiteX22" fmla="*/ 988 w 535899"/>
                    <a:gd name="connsiteY22" fmla="*/ 1366462 h 1366462"/>
                    <a:gd name="connsiteX23" fmla="*/ 988 w 535899"/>
                    <a:gd name="connsiteY23" fmla="*/ 0 h 1366462"/>
                    <a:gd name="connsiteX0" fmla="*/ 988 w 535899"/>
                    <a:gd name="connsiteY0" fmla="*/ 0 h 1366462"/>
                    <a:gd name="connsiteX1" fmla="*/ 124278 w 535899"/>
                    <a:gd name="connsiteY1" fmla="*/ 123290 h 1366462"/>
                    <a:gd name="connsiteX2" fmla="*/ 42085 w 535899"/>
                    <a:gd name="connsiteY2" fmla="*/ 123290 h 1366462"/>
                    <a:gd name="connsiteX3" fmla="*/ 155101 w 535899"/>
                    <a:gd name="connsiteY3" fmla="*/ 256854 h 1366462"/>
                    <a:gd name="connsiteX4" fmla="*/ 62633 w 535899"/>
                    <a:gd name="connsiteY4" fmla="*/ 256854 h 1366462"/>
                    <a:gd name="connsiteX5" fmla="*/ 185923 w 535899"/>
                    <a:gd name="connsiteY5" fmla="*/ 369870 h 1366462"/>
                    <a:gd name="connsiteX6" fmla="*/ 103730 w 535899"/>
                    <a:gd name="connsiteY6" fmla="*/ 380144 h 1366462"/>
                    <a:gd name="connsiteX7" fmla="*/ 257842 w 535899"/>
                    <a:gd name="connsiteY7" fmla="*/ 523982 h 1366462"/>
                    <a:gd name="connsiteX8" fmla="*/ 129231 w 535899"/>
                    <a:gd name="connsiteY8" fmla="*/ 518007 h 1366462"/>
                    <a:gd name="connsiteX9" fmla="*/ 309213 w 535899"/>
                    <a:gd name="connsiteY9" fmla="*/ 647272 h 1366462"/>
                    <a:gd name="connsiteX10" fmla="*/ 179947 w 535899"/>
                    <a:gd name="connsiteY10" fmla="*/ 654558 h 1366462"/>
                    <a:gd name="connsiteX11" fmla="*/ 350310 w 535899"/>
                    <a:gd name="connsiteY11" fmla="*/ 770562 h 1366462"/>
                    <a:gd name="connsiteX12" fmla="*/ 216746 w 535899"/>
                    <a:gd name="connsiteY12" fmla="*/ 760288 h 1366462"/>
                    <a:gd name="connsiteX13" fmla="*/ 381132 w 535899"/>
                    <a:gd name="connsiteY13" fmla="*/ 904126 h 1366462"/>
                    <a:gd name="connsiteX14" fmla="*/ 227020 w 535899"/>
                    <a:gd name="connsiteY14" fmla="*/ 852755 h 1366462"/>
                    <a:gd name="connsiteX15" fmla="*/ 473600 w 535899"/>
                    <a:gd name="connsiteY15" fmla="*/ 1027416 h 1366462"/>
                    <a:gd name="connsiteX16" fmla="*/ 282688 w 535899"/>
                    <a:gd name="connsiteY16" fmla="*/ 979688 h 1366462"/>
                    <a:gd name="connsiteX17" fmla="*/ 514696 w 535899"/>
                    <a:gd name="connsiteY17" fmla="*/ 1119883 h 1366462"/>
                    <a:gd name="connsiteX18" fmla="*/ 309213 w 535899"/>
                    <a:gd name="connsiteY18" fmla="*/ 1099335 h 1366462"/>
                    <a:gd name="connsiteX19" fmla="*/ 504422 w 535899"/>
                    <a:gd name="connsiteY19" fmla="*/ 1212350 h 1366462"/>
                    <a:gd name="connsiteX20" fmla="*/ 270736 w 535899"/>
                    <a:gd name="connsiteY20" fmla="*/ 1185171 h 1366462"/>
                    <a:gd name="connsiteX21" fmla="*/ 535899 w 535899"/>
                    <a:gd name="connsiteY21" fmla="*/ 1278293 h 1366462"/>
                    <a:gd name="connsiteX22" fmla="*/ 988 w 535899"/>
                    <a:gd name="connsiteY22" fmla="*/ 1366462 h 1366462"/>
                    <a:gd name="connsiteX23" fmla="*/ 988 w 535899"/>
                    <a:gd name="connsiteY23" fmla="*/ 0 h 1366462"/>
                    <a:gd name="connsiteX0" fmla="*/ 988 w 535899"/>
                    <a:gd name="connsiteY0" fmla="*/ 0 h 1366462"/>
                    <a:gd name="connsiteX1" fmla="*/ 124278 w 535899"/>
                    <a:gd name="connsiteY1" fmla="*/ 123290 h 1366462"/>
                    <a:gd name="connsiteX2" fmla="*/ 42085 w 535899"/>
                    <a:gd name="connsiteY2" fmla="*/ 123290 h 1366462"/>
                    <a:gd name="connsiteX3" fmla="*/ 155101 w 535899"/>
                    <a:gd name="connsiteY3" fmla="*/ 256854 h 1366462"/>
                    <a:gd name="connsiteX4" fmla="*/ 62633 w 535899"/>
                    <a:gd name="connsiteY4" fmla="*/ 256854 h 1366462"/>
                    <a:gd name="connsiteX5" fmla="*/ 185923 w 535899"/>
                    <a:gd name="connsiteY5" fmla="*/ 369870 h 1366462"/>
                    <a:gd name="connsiteX6" fmla="*/ 103730 w 535899"/>
                    <a:gd name="connsiteY6" fmla="*/ 380144 h 1366462"/>
                    <a:gd name="connsiteX7" fmla="*/ 257842 w 535899"/>
                    <a:gd name="connsiteY7" fmla="*/ 523982 h 1366462"/>
                    <a:gd name="connsiteX8" fmla="*/ 129231 w 535899"/>
                    <a:gd name="connsiteY8" fmla="*/ 518007 h 1366462"/>
                    <a:gd name="connsiteX9" fmla="*/ 309213 w 535899"/>
                    <a:gd name="connsiteY9" fmla="*/ 647272 h 1366462"/>
                    <a:gd name="connsiteX10" fmla="*/ 179947 w 535899"/>
                    <a:gd name="connsiteY10" fmla="*/ 654558 h 1366462"/>
                    <a:gd name="connsiteX11" fmla="*/ 350310 w 535899"/>
                    <a:gd name="connsiteY11" fmla="*/ 770562 h 1366462"/>
                    <a:gd name="connsiteX12" fmla="*/ 216746 w 535899"/>
                    <a:gd name="connsiteY12" fmla="*/ 760288 h 1366462"/>
                    <a:gd name="connsiteX13" fmla="*/ 381132 w 535899"/>
                    <a:gd name="connsiteY13" fmla="*/ 904126 h 1366462"/>
                    <a:gd name="connsiteX14" fmla="*/ 227020 w 535899"/>
                    <a:gd name="connsiteY14" fmla="*/ 852755 h 1366462"/>
                    <a:gd name="connsiteX15" fmla="*/ 473600 w 535899"/>
                    <a:gd name="connsiteY15" fmla="*/ 1027416 h 1366462"/>
                    <a:gd name="connsiteX16" fmla="*/ 282688 w 535899"/>
                    <a:gd name="connsiteY16" fmla="*/ 979688 h 1366462"/>
                    <a:gd name="connsiteX17" fmla="*/ 514696 w 535899"/>
                    <a:gd name="connsiteY17" fmla="*/ 1119883 h 1366462"/>
                    <a:gd name="connsiteX18" fmla="*/ 309213 w 535899"/>
                    <a:gd name="connsiteY18" fmla="*/ 1099335 h 1366462"/>
                    <a:gd name="connsiteX19" fmla="*/ 504422 w 535899"/>
                    <a:gd name="connsiteY19" fmla="*/ 1212350 h 1366462"/>
                    <a:gd name="connsiteX20" fmla="*/ 256164 w 535899"/>
                    <a:gd name="connsiteY20" fmla="*/ 1217958 h 1366462"/>
                    <a:gd name="connsiteX21" fmla="*/ 535899 w 535899"/>
                    <a:gd name="connsiteY21" fmla="*/ 1278293 h 1366462"/>
                    <a:gd name="connsiteX22" fmla="*/ 988 w 535899"/>
                    <a:gd name="connsiteY22" fmla="*/ 1366462 h 1366462"/>
                    <a:gd name="connsiteX23" fmla="*/ 988 w 535899"/>
                    <a:gd name="connsiteY23" fmla="*/ 0 h 1366462"/>
                    <a:gd name="connsiteX0" fmla="*/ 988 w 528613"/>
                    <a:gd name="connsiteY0" fmla="*/ 0 h 1366462"/>
                    <a:gd name="connsiteX1" fmla="*/ 124278 w 528613"/>
                    <a:gd name="connsiteY1" fmla="*/ 123290 h 1366462"/>
                    <a:gd name="connsiteX2" fmla="*/ 42085 w 528613"/>
                    <a:gd name="connsiteY2" fmla="*/ 123290 h 1366462"/>
                    <a:gd name="connsiteX3" fmla="*/ 155101 w 528613"/>
                    <a:gd name="connsiteY3" fmla="*/ 256854 h 1366462"/>
                    <a:gd name="connsiteX4" fmla="*/ 62633 w 528613"/>
                    <a:gd name="connsiteY4" fmla="*/ 256854 h 1366462"/>
                    <a:gd name="connsiteX5" fmla="*/ 185923 w 528613"/>
                    <a:gd name="connsiteY5" fmla="*/ 369870 h 1366462"/>
                    <a:gd name="connsiteX6" fmla="*/ 103730 w 528613"/>
                    <a:gd name="connsiteY6" fmla="*/ 380144 h 1366462"/>
                    <a:gd name="connsiteX7" fmla="*/ 257842 w 528613"/>
                    <a:gd name="connsiteY7" fmla="*/ 523982 h 1366462"/>
                    <a:gd name="connsiteX8" fmla="*/ 129231 w 528613"/>
                    <a:gd name="connsiteY8" fmla="*/ 518007 h 1366462"/>
                    <a:gd name="connsiteX9" fmla="*/ 309213 w 528613"/>
                    <a:gd name="connsiteY9" fmla="*/ 647272 h 1366462"/>
                    <a:gd name="connsiteX10" fmla="*/ 179947 w 528613"/>
                    <a:gd name="connsiteY10" fmla="*/ 654558 h 1366462"/>
                    <a:gd name="connsiteX11" fmla="*/ 350310 w 528613"/>
                    <a:gd name="connsiteY11" fmla="*/ 770562 h 1366462"/>
                    <a:gd name="connsiteX12" fmla="*/ 216746 w 528613"/>
                    <a:gd name="connsiteY12" fmla="*/ 760288 h 1366462"/>
                    <a:gd name="connsiteX13" fmla="*/ 381132 w 528613"/>
                    <a:gd name="connsiteY13" fmla="*/ 904126 h 1366462"/>
                    <a:gd name="connsiteX14" fmla="*/ 227020 w 528613"/>
                    <a:gd name="connsiteY14" fmla="*/ 852755 h 1366462"/>
                    <a:gd name="connsiteX15" fmla="*/ 473600 w 528613"/>
                    <a:gd name="connsiteY15" fmla="*/ 1027416 h 1366462"/>
                    <a:gd name="connsiteX16" fmla="*/ 282688 w 528613"/>
                    <a:gd name="connsiteY16" fmla="*/ 979688 h 1366462"/>
                    <a:gd name="connsiteX17" fmla="*/ 514696 w 528613"/>
                    <a:gd name="connsiteY17" fmla="*/ 1119883 h 1366462"/>
                    <a:gd name="connsiteX18" fmla="*/ 309213 w 528613"/>
                    <a:gd name="connsiteY18" fmla="*/ 1099335 h 1366462"/>
                    <a:gd name="connsiteX19" fmla="*/ 504422 w 528613"/>
                    <a:gd name="connsiteY19" fmla="*/ 1212350 h 1366462"/>
                    <a:gd name="connsiteX20" fmla="*/ 256164 w 528613"/>
                    <a:gd name="connsiteY20" fmla="*/ 1217958 h 1366462"/>
                    <a:gd name="connsiteX21" fmla="*/ 528613 w 528613"/>
                    <a:gd name="connsiteY21" fmla="*/ 1238219 h 1366462"/>
                    <a:gd name="connsiteX22" fmla="*/ 988 w 528613"/>
                    <a:gd name="connsiteY22" fmla="*/ 1366462 h 1366462"/>
                    <a:gd name="connsiteX23" fmla="*/ 988 w 528613"/>
                    <a:gd name="connsiteY23" fmla="*/ 0 h 1366462"/>
                    <a:gd name="connsiteX0" fmla="*/ 988 w 528613"/>
                    <a:gd name="connsiteY0" fmla="*/ 0 h 1366462"/>
                    <a:gd name="connsiteX1" fmla="*/ 124278 w 528613"/>
                    <a:gd name="connsiteY1" fmla="*/ 123290 h 1366462"/>
                    <a:gd name="connsiteX2" fmla="*/ 42085 w 528613"/>
                    <a:gd name="connsiteY2" fmla="*/ 123290 h 1366462"/>
                    <a:gd name="connsiteX3" fmla="*/ 155101 w 528613"/>
                    <a:gd name="connsiteY3" fmla="*/ 256854 h 1366462"/>
                    <a:gd name="connsiteX4" fmla="*/ 62633 w 528613"/>
                    <a:gd name="connsiteY4" fmla="*/ 256854 h 1366462"/>
                    <a:gd name="connsiteX5" fmla="*/ 185923 w 528613"/>
                    <a:gd name="connsiteY5" fmla="*/ 369870 h 1366462"/>
                    <a:gd name="connsiteX6" fmla="*/ 103730 w 528613"/>
                    <a:gd name="connsiteY6" fmla="*/ 380144 h 1366462"/>
                    <a:gd name="connsiteX7" fmla="*/ 257842 w 528613"/>
                    <a:gd name="connsiteY7" fmla="*/ 523982 h 1366462"/>
                    <a:gd name="connsiteX8" fmla="*/ 129231 w 528613"/>
                    <a:gd name="connsiteY8" fmla="*/ 518007 h 1366462"/>
                    <a:gd name="connsiteX9" fmla="*/ 309213 w 528613"/>
                    <a:gd name="connsiteY9" fmla="*/ 647272 h 1366462"/>
                    <a:gd name="connsiteX10" fmla="*/ 179947 w 528613"/>
                    <a:gd name="connsiteY10" fmla="*/ 654558 h 1366462"/>
                    <a:gd name="connsiteX11" fmla="*/ 350310 w 528613"/>
                    <a:gd name="connsiteY11" fmla="*/ 770562 h 1366462"/>
                    <a:gd name="connsiteX12" fmla="*/ 216746 w 528613"/>
                    <a:gd name="connsiteY12" fmla="*/ 760288 h 1366462"/>
                    <a:gd name="connsiteX13" fmla="*/ 381132 w 528613"/>
                    <a:gd name="connsiteY13" fmla="*/ 904126 h 1366462"/>
                    <a:gd name="connsiteX14" fmla="*/ 227020 w 528613"/>
                    <a:gd name="connsiteY14" fmla="*/ 852755 h 1366462"/>
                    <a:gd name="connsiteX15" fmla="*/ 473600 w 528613"/>
                    <a:gd name="connsiteY15" fmla="*/ 1027416 h 1366462"/>
                    <a:gd name="connsiteX16" fmla="*/ 282688 w 528613"/>
                    <a:gd name="connsiteY16" fmla="*/ 979688 h 1366462"/>
                    <a:gd name="connsiteX17" fmla="*/ 514696 w 528613"/>
                    <a:gd name="connsiteY17" fmla="*/ 1119883 h 1366462"/>
                    <a:gd name="connsiteX18" fmla="*/ 309213 w 528613"/>
                    <a:gd name="connsiteY18" fmla="*/ 1099335 h 1366462"/>
                    <a:gd name="connsiteX19" fmla="*/ 256164 w 528613"/>
                    <a:gd name="connsiteY19" fmla="*/ 1217958 h 1366462"/>
                    <a:gd name="connsiteX20" fmla="*/ 528613 w 528613"/>
                    <a:gd name="connsiteY20" fmla="*/ 1238219 h 1366462"/>
                    <a:gd name="connsiteX21" fmla="*/ 988 w 528613"/>
                    <a:gd name="connsiteY21" fmla="*/ 1366462 h 1366462"/>
                    <a:gd name="connsiteX22" fmla="*/ 988 w 528613"/>
                    <a:gd name="connsiteY22" fmla="*/ 0 h 1366462"/>
                    <a:gd name="connsiteX0" fmla="*/ 988 w 528613"/>
                    <a:gd name="connsiteY0" fmla="*/ 0 h 1366462"/>
                    <a:gd name="connsiteX1" fmla="*/ 124278 w 528613"/>
                    <a:gd name="connsiteY1" fmla="*/ 123290 h 1366462"/>
                    <a:gd name="connsiteX2" fmla="*/ 42085 w 528613"/>
                    <a:gd name="connsiteY2" fmla="*/ 123290 h 1366462"/>
                    <a:gd name="connsiteX3" fmla="*/ 155101 w 528613"/>
                    <a:gd name="connsiteY3" fmla="*/ 256854 h 1366462"/>
                    <a:gd name="connsiteX4" fmla="*/ 62633 w 528613"/>
                    <a:gd name="connsiteY4" fmla="*/ 256854 h 1366462"/>
                    <a:gd name="connsiteX5" fmla="*/ 185923 w 528613"/>
                    <a:gd name="connsiteY5" fmla="*/ 369870 h 1366462"/>
                    <a:gd name="connsiteX6" fmla="*/ 103730 w 528613"/>
                    <a:gd name="connsiteY6" fmla="*/ 380144 h 1366462"/>
                    <a:gd name="connsiteX7" fmla="*/ 257842 w 528613"/>
                    <a:gd name="connsiteY7" fmla="*/ 523982 h 1366462"/>
                    <a:gd name="connsiteX8" fmla="*/ 129231 w 528613"/>
                    <a:gd name="connsiteY8" fmla="*/ 518007 h 1366462"/>
                    <a:gd name="connsiteX9" fmla="*/ 309213 w 528613"/>
                    <a:gd name="connsiteY9" fmla="*/ 647272 h 1366462"/>
                    <a:gd name="connsiteX10" fmla="*/ 179947 w 528613"/>
                    <a:gd name="connsiteY10" fmla="*/ 654558 h 1366462"/>
                    <a:gd name="connsiteX11" fmla="*/ 350310 w 528613"/>
                    <a:gd name="connsiteY11" fmla="*/ 770562 h 1366462"/>
                    <a:gd name="connsiteX12" fmla="*/ 216746 w 528613"/>
                    <a:gd name="connsiteY12" fmla="*/ 760288 h 1366462"/>
                    <a:gd name="connsiteX13" fmla="*/ 381132 w 528613"/>
                    <a:gd name="connsiteY13" fmla="*/ 904126 h 1366462"/>
                    <a:gd name="connsiteX14" fmla="*/ 227020 w 528613"/>
                    <a:gd name="connsiteY14" fmla="*/ 852755 h 1366462"/>
                    <a:gd name="connsiteX15" fmla="*/ 473600 w 528613"/>
                    <a:gd name="connsiteY15" fmla="*/ 1027416 h 1366462"/>
                    <a:gd name="connsiteX16" fmla="*/ 282688 w 528613"/>
                    <a:gd name="connsiteY16" fmla="*/ 979688 h 1366462"/>
                    <a:gd name="connsiteX17" fmla="*/ 514696 w 528613"/>
                    <a:gd name="connsiteY17" fmla="*/ 1119883 h 1366462"/>
                    <a:gd name="connsiteX18" fmla="*/ 256164 w 528613"/>
                    <a:gd name="connsiteY18" fmla="*/ 1217958 h 1366462"/>
                    <a:gd name="connsiteX19" fmla="*/ 528613 w 528613"/>
                    <a:gd name="connsiteY19" fmla="*/ 1238219 h 1366462"/>
                    <a:gd name="connsiteX20" fmla="*/ 988 w 528613"/>
                    <a:gd name="connsiteY20" fmla="*/ 1366462 h 1366462"/>
                    <a:gd name="connsiteX21" fmla="*/ 988 w 528613"/>
                    <a:gd name="connsiteY21" fmla="*/ 0 h 1366462"/>
                    <a:gd name="connsiteX0" fmla="*/ 988 w 528613"/>
                    <a:gd name="connsiteY0" fmla="*/ 0 h 1366462"/>
                    <a:gd name="connsiteX1" fmla="*/ 124278 w 528613"/>
                    <a:gd name="connsiteY1" fmla="*/ 123290 h 1366462"/>
                    <a:gd name="connsiteX2" fmla="*/ 42085 w 528613"/>
                    <a:gd name="connsiteY2" fmla="*/ 123290 h 1366462"/>
                    <a:gd name="connsiteX3" fmla="*/ 155101 w 528613"/>
                    <a:gd name="connsiteY3" fmla="*/ 256854 h 1366462"/>
                    <a:gd name="connsiteX4" fmla="*/ 62633 w 528613"/>
                    <a:gd name="connsiteY4" fmla="*/ 256854 h 1366462"/>
                    <a:gd name="connsiteX5" fmla="*/ 185923 w 528613"/>
                    <a:gd name="connsiteY5" fmla="*/ 369870 h 1366462"/>
                    <a:gd name="connsiteX6" fmla="*/ 103730 w 528613"/>
                    <a:gd name="connsiteY6" fmla="*/ 380144 h 1366462"/>
                    <a:gd name="connsiteX7" fmla="*/ 257842 w 528613"/>
                    <a:gd name="connsiteY7" fmla="*/ 523982 h 1366462"/>
                    <a:gd name="connsiteX8" fmla="*/ 129231 w 528613"/>
                    <a:gd name="connsiteY8" fmla="*/ 518007 h 1366462"/>
                    <a:gd name="connsiteX9" fmla="*/ 309213 w 528613"/>
                    <a:gd name="connsiteY9" fmla="*/ 647272 h 1366462"/>
                    <a:gd name="connsiteX10" fmla="*/ 179947 w 528613"/>
                    <a:gd name="connsiteY10" fmla="*/ 654558 h 1366462"/>
                    <a:gd name="connsiteX11" fmla="*/ 350310 w 528613"/>
                    <a:gd name="connsiteY11" fmla="*/ 770562 h 1366462"/>
                    <a:gd name="connsiteX12" fmla="*/ 216746 w 528613"/>
                    <a:gd name="connsiteY12" fmla="*/ 760288 h 1366462"/>
                    <a:gd name="connsiteX13" fmla="*/ 381132 w 528613"/>
                    <a:gd name="connsiteY13" fmla="*/ 904126 h 1366462"/>
                    <a:gd name="connsiteX14" fmla="*/ 227020 w 528613"/>
                    <a:gd name="connsiteY14" fmla="*/ 852755 h 1366462"/>
                    <a:gd name="connsiteX15" fmla="*/ 473600 w 528613"/>
                    <a:gd name="connsiteY15" fmla="*/ 1027416 h 1366462"/>
                    <a:gd name="connsiteX16" fmla="*/ 282688 w 528613"/>
                    <a:gd name="connsiteY16" fmla="*/ 979688 h 1366462"/>
                    <a:gd name="connsiteX17" fmla="*/ 514696 w 528613"/>
                    <a:gd name="connsiteY17" fmla="*/ 1119883 h 1366462"/>
                    <a:gd name="connsiteX18" fmla="*/ 259807 w 528613"/>
                    <a:gd name="connsiteY18" fmla="*/ 1130525 h 1366462"/>
                    <a:gd name="connsiteX19" fmla="*/ 528613 w 528613"/>
                    <a:gd name="connsiteY19" fmla="*/ 1238219 h 1366462"/>
                    <a:gd name="connsiteX20" fmla="*/ 988 w 528613"/>
                    <a:gd name="connsiteY20" fmla="*/ 1366462 h 1366462"/>
                    <a:gd name="connsiteX21" fmla="*/ 988 w 528613"/>
                    <a:gd name="connsiteY21" fmla="*/ 0 h 1366462"/>
                    <a:gd name="connsiteX0" fmla="*/ 988 w 528613"/>
                    <a:gd name="connsiteY0" fmla="*/ 0 h 1366462"/>
                    <a:gd name="connsiteX1" fmla="*/ 124278 w 528613"/>
                    <a:gd name="connsiteY1" fmla="*/ 123290 h 1366462"/>
                    <a:gd name="connsiteX2" fmla="*/ 42085 w 528613"/>
                    <a:gd name="connsiteY2" fmla="*/ 123290 h 1366462"/>
                    <a:gd name="connsiteX3" fmla="*/ 155101 w 528613"/>
                    <a:gd name="connsiteY3" fmla="*/ 256854 h 1366462"/>
                    <a:gd name="connsiteX4" fmla="*/ 62633 w 528613"/>
                    <a:gd name="connsiteY4" fmla="*/ 256854 h 1366462"/>
                    <a:gd name="connsiteX5" fmla="*/ 185923 w 528613"/>
                    <a:gd name="connsiteY5" fmla="*/ 369870 h 1366462"/>
                    <a:gd name="connsiteX6" fmla="*/ 103730 w 528613"/>
                    <a:gd name="connsiteY6" fmla="*/ 380144 h 1366462"/>
                    <a:gd name="connsiteX7" fmla="*/ 257842 w 528613"/>
                    <a:gd name="connsiteY7" fmla="*/ 523982 h 1366462"/>
                    <a:gd name="connsiteX8" fmla="*/ 129231 w 528613"/>
                    <a:gd name="connsiteY8" fmla="*/ 518007 h 1366462"/>
                    <a:gd name="connsiteX9" fmla="*/ 309213 w 528613"/>
                    <a:gd name="connsiteY9" fmla="*/ 647272 h 1366462"/>
                    <a:gd name="connsiteX10" fmla="*/ 179947 w 528613"/>
                    <a:gd name="connsiteY10" fmla="*/ 654558 h 1366462"/>
                    <a:gd name="connsiteX11" fmla="*/ 350310 w 528613"/>
                    <a:gd name="connsiteY11" fmla="*/ 770562 h 1366462"/>
                    <a:gd name="connsiteX12" fmla="*/ 216746 w 528613"/>
                    <a:gd name="connsiteY12" fmla="*/ 760288 h 1366462"/>
                    <a:gd name="connsiteX13" fmla="*/ 381132 w 528613"/>
                    <a:gd name="connsiteY13" fmla="*/ 904126 h 1366462"/>
                    <a:gd name="connsiteX14" fmla="*/ 227020 w 528613"/>
                    <a:gd name="connsiteY14" fmla="*/ 852755 h 1366462"/>
                    <a:gd name="connsiteX15" fmla="*/ 473600 w 528613"/>
                    <a:gd name="connsiteY15" fmla="*/ 1027416 h 1366462"/>
                    <a:gd name="connsiteX16" fmla="*/ 282688 w 528613"/>
                    <a:gd name="connsiteY16" fmla="*/ 979688 h 1366462"/>
                    <a:gd name="connsiteX17" fmla="*/ 514696 w 528613"/>
                    <a:gd name="connsiteY17" fmla="*/ 1119883 h 1366462"/>
                    <a:gd name="connsiteX18" fmla="*/ 285308 w 528613"/>
                    <a:gd name="connsiteY18" fmla="*/ 1141454 h 1366462"/>
                    <a:gd name="connsiteX19" fmla="*/ 528613 w 528613"/>
                    <a:gd name="connsiteY19" fmla="*/ 1238219 h 1366462"/>
                    <a:gd name="connsiteX20" fmla="*/ 988 w 528613"/>
                    <a:gd name="connsiteY20" fmla="*/ 1366462 h 1366462"/>
                    <a:gd name="connsiteX21" fmla="*/ 988 w 528613"/>
                    <a:gd name="connsiteY21" fmla="*/ 0 h 1366462"/>
                    <a:gd name="connsiteX0" fmla="*/ 988 w 528613"/>
                    <a:gd name="connsiteY0" fmla="*/ 0 h 1366462"/>
                    <a:gd name="connsiteX1" fmla="*/ 124278 w 528613"/>
                    <a:gd name="connsiteY1" fmla="*/ 123290 h 1366462"/>
                    <a:gd name="connsiteX2" fmla="*/ 42085 w 528613"/>
                    <a:gd name="connsiteY2" fmla="*/ 123290 h 1366462"/>
                    <a:gd name="connsiteX3" fmla="*/ 155101 w 528613"/>
                    <a:gd name="connsiteY3" fmla="*/ 256854 h 1366462"/>
                    <a:gd name="connsiteX4" fmla="*/ 62633 w 528613"/>
                    <a:gd name="connsiteY4" fmla="*/ 256854 h 1366462"/>
                    <a:gd name="connsiteX5" fmla="*/ 185923 w 528613"/>
                    <a:gd name="connsiteY5" fmla="*/ 369870 h 1366462"/>
                    <a:gd name="connsiteX6" fmla="*/ 103730 w 528613"/>
                    <a:gd name="connsiteY6" fmla="*/ 380144 h 1366462"/>
                    <a:gd name="connsiteX7" fmla="*/ 257842 w 528613"/>
                    <a:gd name="connsiteY7" fmla="*/ 523982 h 1366462"/>
                    <a:gd name="connsiteX8" fmla="*/ 129231 w 528613"/>
                    <a:gd name="connsiteY8" fmla="*/ 518007 h 1366462"/>
                    <a:gd name="connsiteX9" fmla="*/ 309213 w 528613"/>
                    <a:gd name="connsiteY9" fmla="*/ 647272 h 1366462"/>
                    <a:gd name="connsiteX10" fmla="*/ 179947 w 528613"/>
                    <a:gd name="connsiteY10" fmla="*/ 654558 h 1366462"/>
                    <a:gd name="connsiteX11" fmla="*/ 350310 w 528613"/>
                    <a:gd name="connsiteY11" fmla="*/ 770562 h 1366462"/>
                    <a:gd name="connsiteX12" fmla="*/ 216746 w 528613"/>
                    <a:gd name="connsiteY12" fmla="*/ 760288 h 1366462"/>
                    <a:gd name="connsiteX13" fmla="*/ 381132 w 528613"/>
                    <a:gd name="connsiteY13" fmla="*/ 904126 h 1366462"/>
                    <a:gd name="connsiteX14" fmla="*/ 227020 w 528613"/>
                    <a:gd name="connsiteY14" fmla="*/ 852755 h 1366462"/>
                    <a:gd name="connsiteX15" fmla="*/ 473600 w 528613"/>
                    <a:gd name="connsiteY15" fmla="*/ 1027416 h 1366462"/>
                    <a:gd name="connsiteX16" fmla="*/ 264473 w 528613"/>
                    <a:gd name="connsiteY16" fmla="*/ 976045 h 1366462"/>
                    <a:gd name="connsiteX17" fmla="*/ 514696 w 528613"/>
                    <a:gd name="connsiteY17" fmla="*/ 1119883 h 1366462"/>
                    <a:gd name="connsiteX18" fmla="*/ 285308 w 528613"/>
                    <a:gd name="connsiteY18" fmla="*/ 1141454 h 1366462"/>
                    <a:gd name="connsiteX19" fmla="*/ 528613 w 528613"/>
                    <a:gd name="connsiteY19" fmla="*/ 1238219 h 1366462"/>
                    <a:gd name="connsiteX20" fmla="*/ 988 w 528613"/>
                    <a:gd name="connsiteY20" fmla="*/ 1366462 h 1366462"/>
                    <a:gd name="connsiteX21" fmla="*/ 988 w 528613"/>
                    <a:gd name="connsiteY21" fmla="*/ 0 h 1366462"/>
                    <a:gd name="connsiteX0" fmla="*/ 988 w 528613"/>
                    <a:gd name="connsiteY0" fmla="*/ 0 h 1366462"/>
                    <a:gd name="connsiteX1" fmla="*/ 124278 w 528613"/>
                    <a:gd name="connsiteY1" fmla="*/ 123290 h 1366462"/>
                    <a:gd name="connsiteX2" fmla="*/ 42085 w 528613"/>
                    <a:gd name="connsiteY2" fmla="*/ 123290 h 1366462"/>
                    <a:gd name="connsiteX3" fmla="*/ 155101 w 528613"/>
                    <a:gd name="connsiteY3" fmla="*/ 256854 h 1366462"/>
                    <a:gd name="connsiteX4" fmla="*/ 62633 w 528613"/>
                    <a:gd name="connsiteY4" fmla="*/ 256854 h 1366462"/>
                    <a:gd name="connsiteX5" fmla="*/ 185923 w 528613"/>
                    <a:gd name="connsiteY5" fmla="*/ 369870 h 1366462"/>
                    <a:gd name="connsiteX6" fmla="*/ 103730 w 528613"/>
                    <a:gd name="connsiteY6" fmla="*/ 380144 h 1366462"/>
                    <a:gd name="connsiteX7" fmla="*/ 257842 w 528613"/>
                    <a:gd name="connsiteY7" fmla="*/ 523982 h 1366462"/>
                    <a:gd name="connsiteX8" fmla="*/ 129231 w 528613"/>
                    <a:gd name="connsiteY8" fmla="*/ 518007 h 1366462"/>
                    <a:gd name="connsiteX9" fmla="*/ 309213 w 528613"/>
                    <a:gd name="connsiteY9" fmla="*/ 647272 h 1366462"/>
                    <a:gd name="connsiteX10" fmla="*/ 179947 w 528613"/>
                    <a:gd name="connsiteY10" fmla="*/ 654558 h 1366462"/>
                    <a:gd name="connsiteX11" fmla="*/ 350310 w 528613"/>
                    <a:gd name="connsiteY11" fmla="*/ 770562 h 1366462"/>
                    <a:gd name="connsiteX12" fmla="*/ 216746 w 528613"/>
                    <a:gd name="connsiteY12" fmla="*/ 760288 h 1366462"/>
                    <a:gd name="connsiteX13" fmla="*/ 381132 w 528613"/>
                    <a:gd name="connsiteY13" fmla="*/ 904126 h 1366462"/>
                    <a:gd name="connsiteX14" fmla="*/ 227020 w 528613"/>
                    <a:gd name="connsiteY14" fmla="*/ 852755 h 1366462"/>
                    <a:gd name="connsiteX15" fmla="*/ 473600 w 528613"/>
                    <a:gd name="connsiteY15" fmla="*/ 1027416 h 1366462"/>
                    <a:gd name="connsiteX16" fmla="*/ 249901 w 528613"/>
                    <a:gd name="connsiteY16" fmla="*/ 990618 h 1366462"/>
                    <a:gd name="connsiteX17" fmla="*/ 514696 w 528613"/>
                    <a:gd name="connsiteY17" fmla="*/ 1119883 h 1366462"/>
                    <a:gd name="connsiteX18" fmla="*/ 285308 w 528613"/>
                    <a:gd name="connsiteY18" fmla="*/ 1141454 h 1366462"/>
                    <a:gd name="connsiteX19" fmla="*/ 528613 w 528613"/>
                    <a:gd name="connsiteY19" fmla="*/ 1238219 h 1366462"/>
                    <a:gd name="connsiteX20" fmla="*/ 988 w 528613"/>
                    <a:gd name="connsiteY20" fmla="*/ 1366462 h 1366462"/>
                    <a:gd name="connsiteX21" fmla="*/ 988 w 528613"/>
                    <a:gd name="connsiteY21" fmla="*/ 0 h 1366462"/>
                    <a:gd name="connsiteX0" fmla="*/ 988 w 528613"/>
                    <a:gd name="connsiteY0" fmla="*/ 0 h 1366462"/>
                    <a:gd name="connsiteX1" fmla="*/ 124278 w 528613"/>
                    <a:gd name="connsiteY1" fmla="*/ 123290 h 1366462"/>
                    <a:gd name="connsiteX2" fmla="*/ 42085 w 528613"/>
                    <a:gd name="connsiteY2" fmla="*/ 123290 h 1366462"/>
                    <a:gd name="connsiteX3" fmla="*/ 155101 w 528613"/>
                    <a:gd name="connsiteY3" fmla="*/ 256854 h 1366462"/>
                    <a:gd name="connsiteX4" fmla="*/ 62633 w 528613"/>
                    <a:gd name="connsiteY4" fmla="*/ 256854 h 1366462"/>
                    <a:gd name="connsiteX5" fmla="*/ 185923 w 528613"/>
                    <a:gd name="connsiteY5" fmla="*/ 369870 h 1366462"/>
                    <a:gd name="connsiteX6" fmla="*/ 103730 w 528613"/>
                    <a:gd name="connsiteY6" fmla="*/ 380144 h 1366462"/>
                    <a:gd name="connsiteX7" fmla="*/ 257842 w 528613"/>
                    <a:gd name="connsiteY7" fmla="*/ 523982 h 1366462"/>
                    <a:gd name="connsiteX8" fmla="*/ 129231 w 528613"/>
                    <a:gd name="connsiteY8" fmla="*/ 518007 h 1366462"/>
                    <a:gd name="connsiteX9" fmla="*/ 309213 w 528613"/>
                    <a:gd name="connsiteY9" fmla="*/ 647272 h 1366462"/>
                    <a:gd name="connsiteX10" fmla="*/ 179947 w 528613"/>
                    <a:gd name="connsiteY10" fmla="*/ 654558 h 1366462"/>
                    <a:gd name="connsiteX11" fmla="*/ 350310 w 528613"/>
                    <a:gd name="connsiteY11" fmla="*/ 770562 h 1366462"/>
                    <a:gd name="connsiteX12" fmla="*/ 216746 w 528613"/>
                    <a:gd name="connsiteY12" fmla="*/ 760288 h 1366462"/>
                    <a:gd name="connsiteX13" fmla="*/ 381132 w 528613"/>
                    <a:gd name="connsiteY13" fmla="*/ 904126 h 1366462"/>
                    <a:gd name="connsiteX14" fmla="*/ 227020 w 528613"/>
                    <a:gd name="connsiteY14" fmla="*/ 852755 h 1366462"/>
                    <a:gd name="connsiteX15" fmla="*/ 473600 w 528613"/>
                    <a:gd name="connsiteY15" fmla="*/ 1027416 h 1366462"/>
                    <a:gd name="connsiteX16" fmla="*/ 249901 w 528613"/>
                    <a:gd name="connsiteY16" fmla="*/ 990618 h 1366462"/>
                    <a:gd name="connsiteX17" fmla="*/ 489195 w 528613"/>
                    <a:gd name="connsiteY17" fmla="*/ 1127170 h 1366462"/>
                    <a:gd name="connsiteX18" fmla="*/ 285308 w 528613"/>
                    <a:gd name="connsiteY18" fmla="*/ 1141454 h 1366462"/>
                    <a:gd name="connsiteX19" fmla="*/ 528613 w 528613"/>
                    <a:gd name="connsiteY19" fmla="*/ 1238219 h 1366462"/>
                    <a:gd name="connsiteX20" fmla="*/ 988 w 528613"/>
                    <a:gd name="connsiteY20" fmla="*/ 1366462 h 1366462"/>
                    <a:gd name="connsiteX21" fmla="*/ 988 w 528613"/>
                    <a:gd name="connsiteY21" fmla="*/ 0 h 1366462"/>
                    <a:gd name="connsiteX0" fmla="*/ 988 w 579616"/>
                    <a:gd name="connsiteY0" fmla="*/ 0 h 1366462"/>
                    <a:gd name="connsiteX1" fmla="*/ 124278 w 579616"/>
                    <a:gd name="connsiteY1" fmla="*/ 123290 h 1366462"/>
                    <a:gd name="connsiteX2" fmla="*/ 42085 w 579616"/>
                    <a:gd name="connsiteY2" fmla="*/ 123290 h 1366462"/>
                    <a:gd name="connsiteX3" fmla="*/ 155101 w 579616"/>
                    <a:gd name="connsiteY3" fmla="*/ 256854 h 1366462"/>
                    <a:gd name="connsiteX4" fmla="*/ 62633 w 579616"/>
                    <a:gd name="connsiteY4" fmla="*/ 256854 h 1366462"/>
                    <a:gd name="connsiteX5" fmla="*/ 185923 w 579616"/>
                    <a:gd name="connsiteY5" fmla="*/ 369870 h 1366462"/>
                    <a:gd name="connsiteX6" fmla="*/ 103730 w 579616"/>
                    <a:gd name="connsiteY6" fmla="*/ 380144 h 1366462"/>
                    <a:gd name="connsiteX7" fmla="*/ 257842 w 579616"/>
                    <a:gd name="connsiteY7" fmla="*/ 523982 h 1366462"/>
                    <a:gd name="connsiteX8" fmla="*/ 129231 w 579616"/>
                    <a:gd name="connsiteY8" fmla="*/ 518007 h 1366462"/>
                    <a:gd name="connsiteX9" fmla="*/ 309213 w 579616"/>
                    <a:gd name="connsiteY9" fmla="*/ 647272 h 1366462"/>
                    <a:gd name="connsiteX10" fmla="*/ 179947 w 579616"/>
                    <a:gd name="connsiteY10" fmla="*/ 654558 h 1366462"/>
                    <a:gd name="connsiteX11" fmla="*/ 350310 w 579616"/>
                    <a:gd name="connsiteY11" fmla="*/ 770562 h 1366462"/>
                    <a:gd name="connsiteX12" fmla="*/ 216746 w 579616"/>
                    <a:gd name="connsiteY12" fmla="*/ 760288 h 1366462"/>
                    <a:gd name="connsiteX13" fmla="*/ 381132 w 579616"/>
                    <a:gd name="connsiteY13" fmla="*/ 904126 h 1366462"/>
                    <a:gd name="connsiteX14" fmla="*/ 227020 w 579616"/>
                    <a:gd name="connsiteY14" fmla="*/ 852755 h 1366462"/>
                    <a:gd name="connsiteX15" fmla="*/ 473600 w 579616"/>
                    <a:gd name="connsiteY15" fmla="*/ 1027416 h 1366462"/>
                    <a:gd name="connsiteX16" fmla="*/ 249901 w 579616"/>
                    <a:gd name="connsiteY16" fmla="*/ 990618 h 1366462"/>
                    <a:gd name="connsiteX17" fmla="*/ 489195 w 579616"/>
                    <a:gd name="connsiteY17" fmla="*/ 1127170 h 1366462"/>
                    <a:gd name="connsiteX18" fmla="*/ 285308 w 579616"/>
                    <a:gd name="connsiteY18" fmla="*/ 1141454 h 1366462"/>
                    <a:gd name="connsiteX19" fmla="*/ 579616 w 579616"/>
                    <a:gd name="connsiteY19" fmla="*/ 1241862 h 1366462"/>
                    <a:gd name="connsiteX20" fmla="*/ 988 w 579616"/>
                    <a:gd name="connsiteY20" fmla="*/ 1366462 h 1366462"/>
                    <a:gd name="connsiteX21" fmla="*/ 988 w 579616"/>
                    <a:gd name="connsiteY21" fmla="*/ 0 h 1366462"/>
                    <a:gd name="connsiteX0" fmla="*/ 988 w 601474"/>
                    <a:gd name="connsiteY0" fmla="*/ 0 h 1366462"/>
                    <a:gd name="connsiteX1" fmla="*/ 124278 w 601474"/>
                    <a:gd name="connsiteY1" fmla="*/ 123290 h 1366462"/>
                    <a:gd name="connsiteX2" fmla="*/ 42085 w 601474"/>
                    <a:gd name="connsiteY2" fmla="*/ 123290 h 1366462"/>
                    <a:gd name="connsiteX3" fmla="*/ 155101 w 601474"/>
                    <a:gd name="connsiteY3" fmla="*/ 256854 h 1366462"/>
                    <a:gd name="connsiteX4" fmla="*/ 62633 w 601474"/>
                    <a:gd name="connsiteY4" fmla="*/ 256854 h 1366462"/>
                    <a:gd name="connsiteX5" fmla="*/ 185923 w 601474"/>
                    <a:gd name="connsiteY5" fmla="*/ 369870 h 1366462"/>
                    <a:gd name="connsiteX6" fmla="*/ 103730 w 601474"/>
                    <a:gd name="connsiteY6" fmla="*/ 380144 h 1366462"/>
                    <a:gd name="connsiteX7" fmla="*/ 257842 w 601474"/>
                    <a:gd name="connsiteY7" fmla="*/ 523982 h 1366462"/>
                    <a:gd name="connsiteX8" fmla="*/ 129231 w 601474"/>
                    <a:gd name="connsiteY8" fmla="*/ 518007 h 1366462"/>
                    <a:gd name="connsiteX9" fmla="*/ 309213 w 601474"/>
                    <a:gd name="connsiteY9" fmla="*/ 647272 h 1366462"/>
                    <a:gd name="connsiteX10" fmla="*/ 179947 w 601474"/>
                    <a:gd name="connsiteY10" fmla="*/ 654558 h 1366462"/>
                    <a:gd name="connsiteX11" fmla="*/ 350310 w 601474"/>
                    <a:gd name="connsiteY11" fmla="*/ 770562 h 1366462"/>
                    <a:gd name="connsiteX12" fmla="*/ 216746 w 601474"/>
                    <a:gd name="connsiteY12" fmla="*/ 760288 h 1366462"/>
                    <a:gd name="connsiteX13" fmla="*/ 381132 w 601474"/>
                    <a:gd name="connsiteY13" fmla="*/ 904126 h 1366462"/>
                    <a:gd name="connsiteX14" fmla="*/ 227020 w 601474"/>
                    <a:gd name="connsiteY14" fmla="*/ 852755 h 1366462"/>
                    <a:gd name="connsiteX15" fmla="*/ 473600 w 601474"/>
                    <a:gd name="connsiteY15" fmla="*/ 1027416 h 1366462"/>
                    <a:gd name="connsiteX16" fmla="*/ 249901 w 601474"/>
                    <a:gd name="connsiteY16" fmla="*/ 990618 h 1366462"/>
                    <a:gd name="connsiteX17" fmla="*/ 489195 w 601474"/>
                    <a:gd name="connsiteY17" fmla="*/ 1127170 h 1366462"/>
                    <a:gd name="connsiteX18" fmla="*/ 285308 w 601474"/>
                    <a:gd name="connsiteY18" fmla="*/ 1141454 h 1366462"/>
                    <a:gd name="connsiteX19" fmla="*/ 601474 w 601474"/>
                    <a:gd name="connsiteY19" fmla="*/ 1256435 h 1366462"/>
                    <a:gd name="connsiteX20" fmla="*/ 988 w 601474"/>
                    <a:gd name="connsiteY20" fmla="*/ 1366462 h 1366462"/>
                    <a:gd name="connsiteX21" fmla="*/ 988 w 601474"/>
                    <a:gd name="connsiteY21" fmla="*/ 0 h 1366462"/>
                    <a:gd name="connsiteX0" fmla="*/ 988 w 601474"/>
                    <a:gd name="connsiteY0" fmla="*/ 0 h 1366462"/>
                    <a:gd name="connsiteX1" fmla="*/ 124278 w 601474"/>
                    <a:gd name="connsiteY1" fmla="*/ 123290 h 1366462"/>
                    <a:gd name="connsiteX2" fmla="*/ 42085 w 601474"/>
                    <a:gd name="connsiteY2" fmla="*/ 123290 h 1366462"/>
                    <a:gd name="connsiteX3" fmla="*/ 155101 w 601474"/>
                    <a:gd name="connsiteY3" fmla="*/ 256854 h 1366462"/>
                    <a:gd name="connsiteX4" fmla="*/ 62633 w 601474"/>
                    <a:gd name="connsiteY4" fmla="*/ 256854 h 1366462"/>
                    <a:gd name="connsiteX5" fmla="*/ 185923 w 601474"/>
                    <a:gd name="connsiteY5" fmla="*/ 369870 h 1366462"/>
                    <a:gd name="connsiteX6" fmla="*/ 103730 w 601474"/>
                    <a:gd name="connsiteY6" fmla="*/ 380144 h 1366462"/>
                    <a:gd name="connsiteX7" fmla="*/ 257842 w 601474"/>
                    <a:gd name="connsiteY7" fmla="*/ 523982 h 1366462"/>
                    <a:gd name="connsiteX8" fmla="*/ 129231 w 601474"/>
                    <a:gd name="connsiteY8" fmla="*/ 518007 h 1366462"/>
                    <a:gd name="connsiteX9" fmla="*/ 309213 w 601474"/>
                    <a:gd name="connsiteY9" fmla="*/ 647272 h 1366462"/>
                    <a:gd name="connsiteX10" fmla="*/ 179947 w 601474"/>
                    <a:gd name="connsiteY10" fmla="*/ 654558 h 1366462"/>
                    <a:gd name="connsiteX11" fmla="*/ 350310 w 601474"/>
                    <a:gd name="connsiteY11" fmla="*/ 770562 h 1366462"/>
                    <a:gd name="connsiteX12" fmla="*/ 216746 w 601474"/>
                    <a:gd name="connsiteY12" fmla="*/ 760288 h 1366462"/>
                    <a:gd name="connsiteX13" fmla="*/ 381132 w 601474"/>
                    <a:gd name="connsiteY13" fmla="*/ 904126 h 1366462"/>
                    <a:gd name="connsiteX14" fmla="*/ 227020 w 601474"/>
                    <a:gd name="connsiteY14" fmla="*/ 852755 h 1366462"/>
                    <a:gd name="connsiteX15" fmla="*/ 433526 w 601474"/>
                    <a:gd name="connsiteY15" fmla="*/ 1012844 h 1366462"/>
                    <a:gd name="connsiteX16" fmla="*/ 249901 w 601474"/>
                    <a:gd name="connsiteY16" fmla="*/ 990618 h 1366462"/>
                    <a:gd name="connsiteX17" fmla="*/ 489195 w 601474"/>
                    <a:gd name="connsiteY17" fmla="*/ 1127170 h 1366462"/>
                    <a:gd name="connsiteX18" fmla="*/ 285308 w 601474"/>
                    <a:gd name="connsiteY18" fmla="*/ 1141454 h 1366462"/>
                    <a:gd name="connsiteX19" fmla="*/ 601474 w 601474"/>
                    <a:gd name="connsiteY19" fmla="*/ 1256435 h 1366462"/>
                    <a:gd name="connsiteX20" fmla="*/ 988 w 601474"/>
                    <a:gd name="connsiteY20" fmla="*/ 1366462 h 1366462"/>
                    <a:gd name="connsiteX21" fmla="*/ 988 w 601474"/>
                    <a:gd name="connsiteY21" fmla="*/ 0 h 1366462"/>
                    <a:gd name="connsiteX0" fmla="*/ 988 w 601474"/>
                    <a:gd name="connsiteY0" fmla="*/ 0 h 1366462"/>
                    <a:gd name="connsiteX1" fmla="*/ 124278 w 601474"/>
                    <a:gd name="connsiteY1" fmla="*/ 123290 h 1366462"/>
                    <a:gd name="connsiteX2" fmla="*/ 42085 w 601474"/>
                    <a:gd name="connsiteY2" fmla="*/ 123290 h 1366462"/>
                    <a:gd name="connsiteX3" fmla="*/ 155101 w 601474"/>
                    <a:gd name="connsiteY3" fmla="*/ 256854 h 1366462"/>
                    <a:gd name="connsiteX4" fmla="*/ 62633 w 601474"/>
                    <a:gd name="connsiteY4" fmla="*/ 256854 h 1366462"/>
                    <a:gd name="connsiteX5" fmla="*/ 185923 w 601474"/>
                    <a:gd name="connsiteY5" fmla="*/ 369870 h 1366462"/>
                    <a:gd name="connsiteX6" fmla="*/ 103730 w 601474"/>
                    <a:gd name="connsiteY6" fmla="*/ 380144 h 1366462"/>
                    <a:gd name="connsiteX7" fmla="*/ 257842 w 601474"/>
                    <a:gd name="connsiteY7" fmla="*/ 523982 h 1366462"/>
                    <a:gd name="connsiteX8" fmla="*/ 129231 w 601474"/>
                    <a:gd name="connsiteY8" fmla="*/ 518007 h 1366462"/>
                    <a:gd name="connsiteX9" fmla="*/ 309213 w 601474"/>
                    <a:gd name="connsiteY9" fmla="*/ 647272 h 1366462"/>
                    <a:gd name="connsiteX10" fmla="*/ 179947 w 601474"/>
                    <a:gd name="connsiteY10" fmla="*/ 654558 h 1366462"/>
                    <a:gd name="connsiteX11" fmla="*/ 350310 w 601474"/>
                    <a:gd name="connsiteY11" fmla="*/ 770562 h 1366462"/>
                    <a:gd name="connsiteX12" fmla="*/ 216746 w 601474"/>
                    <a:gd name="connsiteY12" fmla="*/ 760288 h 1366462"/>
                    <a:gd name="connsiteX13" fmla="*/ 355631 w 601474"/>
                    <a:gd name="connsiteY13" fmla="*/ 885911 h 1366462"/>
                    <a:gd name="connsiteX14" fmla="*/ 227020 w 601474"/>
                    <a:gd name="connsiteY14" fmla="*/ 852755 h 1366462"/>
                    <a:gd name="connsiteX15" fmla="*/ 433526 w 601474"/>
                    <a:gd name="connsiteY15" fmla="*/ 1012844 h 1366462"/>
                    <a:gd name="connsiteX16" fmla="*/ 249901 w 601474"/>
                    <a:gd name="connsiteY16" fmla="*/ 990618 h 1366462"/>
                    <a:gd name="connsiteX17" fmla="*/ 489195 w 601474"/>
                    <a:gd name="connsiteY17" fmla="*/ 1127170 h 1366462"/>
                    <a:gd name="connsiteX18" fmla="*/ 285308 w 601474"/>
                    <a:gd name="connsiteY18" fmla="*/ 1141454 h 1366462"/>
                    <a:gd name="connsiteX19" fmla="*/ 601474 w 601474"/>
                    <a:gd name="connsiteY19" fmla="*/ 1256435 h 1366462"/>
                    <a:gd name="connsiteX20" fmla="*/ 988 w 601474"/>
                    <a:gd name="connsiteY20" fmla="*/ 1366462 h 1366462"/>
                    <a:gd name="connsiteX21" fmla="*/ 988 w 601474"/>
                    <a:gd name="connsiteY21" fmla="*/ 0 h 1366462"/>
                    <a:gd name="connsiteX0" fmla="*/ 988 w 601474"/>
                    <a:gd name="connsiteY0" fmla="*/ 0 h 1366462"/>
                    <a:gd name="connsiteX1" fmla="*/ 124278 w 601474"/>
                    <a:gd name="connsiteY1" fmla="*/ 123290 h 1366462"/>
                    <a:gd name="connsiteX2" fmla="*/ 42085 w 601474"/>
                    <a:gd name="connsiteY2" fmla="*/ 123290 h 1366462"/>
                    <a:gd name="connsiteX3" fmla="*/ 155101 w 601474"/>
                    <a:gd name="connsiteY3" fmla="*/ 256854 h 1366462"/>
                    <a:gd name="connsiteX4" fmla="*/ 62633 w 601474"/>
                    <a:gd name="connsiteY4" fmla="*/ 256854 h 1366462"/>
                    <a:gd name="connsiteX5" fmla="*/ 185923 w 601474"/>
                    <a:gd name="connsiteY5" fmla="*/ 369870 h 1366462"/>
                    <a:gd name="connsiteX6" fmla="*/ 103730 w 601474"/>
                    <a:gd name="connsiteY6" fmla="*/ 380144 h 1366462"/>
                    <a:gd name="connsiteX7" fmla="*/ 257842 w 601474"/>
                    <a:gd name="connsiteY7" fmla="*/ 523982 h 1366462"/>
                    <a:gd name="connsiteX8" fmla="*/ 129231 w 601474"/>
                    <a:gd name="connsiteY8" fmla="*/ 518007 h 1366462"/>
                    <a:gd name="connsiteX9" fmla="*/ 309213 w 601474"/>
                    <a:gd name="connsiteY9" fmla="*/ 647272 h 1366462"/>
                    <a:gd name="connsiteX10" fmla="*/ 179947 w 601474"/>
                    <a:gd name="connsiteY10" fmla="*/ 654558 h 1366462"/>
                    <a:gd name="connsiteX11" fmla="*/ 350310 w 601474"/>
                    <a:gd name="connsiteY11" fmla="*/ 770562 h 1366462"/>
                    <a:gd name="connsiteX12" fmla="*/ 216746 w 601474"/>
                    <a:gd name="connsiteY12" fmla="*/ 760288 h 1366462"/>
                    <a:gd name="connsiteX13" fmla="*/ 355631 w 601474"/>
                    <a:gd name="connsiteY13" fmla="*/ 885911 h 1366462"/>
                    <a:gd name="connsiteX14" fmla="*/ 223377 w 601474"/>
                    <a:gd name="connsiteY14" fmla="*/ 867328 h 1366462"/>
                    <a:gd name="connsiteX15" fmla="*/ 433526 w 601474"/>
                    <a:gd name="connsiteY15" fmla="*/ 1012844 h 1366462"/>
                    <a:gd name="connsiteX16" fmla="*/ 249901 w 601474"/>
                    <a:gd name="connsiteY16" fmla="*/ 990618 h 1366462"/>
                    <a:gd name="connsiteX17" fmla="*/ 489195 w 601474"/>
                    <a:gd name="connsiteY17" fmla="*/ 1127170 h 1366462"/>
                    <a:gd name="connsiteX18" fmla="*/ 285308 w 601474"/>
                    <a:gd name="connsiteY18" fmla="*/ 1141454 h 1366462"/>
                    <a:gd name="connsiteX19" fmla="*/ 601474 w 601474"/>
                    <a:gd name="connsiteY19" fmla="*/ 1256435 h 1366462"/>
                    <a:gd name="connsiteX20" fmla="*/ 988 w 601474"/>
                    <a:gd name="connsiteY20" fmla="*/ 1366462 h 1366462"/>
                    <a:gd name="connsiteX21" fmla="*/ 988 w 601474"/>
                    <a:gd name="connsiteY21" fmla="*/ 0 h 1366462"/>
                    <a:gd name="connsiteX0" fmla="*/ 988 w 601474"/>
                    <a:gd name="connsiteY0" fmla="*/ 0 h 1366462"/>
                    <a:gd name="connsiteX1" fmla="*/ 124278 w 601474"/>
                    <a:gd name="connsiteY1" fmla="*/ 123290 h 1366462"/>
                    <a:gd name="connsiteX2" fmla="*/ 42085 w 601474"/>
                    <a:gd name="connsiteY2" fmla="*/ 123290 h 1366462"/>
                    <a:gd name="connsiteX3" fmla="*/ 155101 w 601474"/>
                    <a:gd name="connsiteY3" fmla="*/ 256854 h 1366462"/>
                    <a:gd name="connsiteX4" fmla="*/ 62633 w 601474"/>
                    <a:gd name="connsiteY4" fmla="*/ 256854 h 1366462"/>
                    <a:gd name="connsiteX5" fmla="*/ 185923 w 601474"/>
                    <a:gd name="connsiteY5" fmla="*/ 369870 h 1366462"/>
                    <a:gd name="connsiteX6" fmla="*/ 103730 w 601474"/>
                    <a:gd name="connsiteY6" fmla="*/ 380144 h 1366462"/>
                    <a:gd name="connsiteX7" fmla="*/ 257842 w 601474"/>
                    <a:gd name="connsiteY7" fmla="*/ 523982 h 1366462"/>
                    <a:gd name="connsiteX8" fmla="*/ 129231 w 601474"/>
                    <a:gd name="connsiteY8" fmla="*/ 518007 h 1366462"/>
                    <a:gd name="connsiteX9" fmla="*/ 309213 w 601474"/>
                    <a:gd name="connsiteY9" fmla="*/ 647272 h 1366462"/>
                    <a:gd name="connsiteX10" fmla="*/ 179947 w 601474"/>
                    <a:gd name="connsiteY10" fmla="*/ 654558 h 1366462"/>
                    <a:gd name="connsiteX11" fmla="*/ 339381 w 601474"/>
                    <a:gd name="connsiteY11" fmla="*/ 763276 h 1366462"/>
                    <a:gd name="connsiteX12" fmla="*/ 216746 w 601474"/>
                    <a:gd name="connsiteY12" fmla="*/ 760288 h 1366462"/>
                    <a:gd name="connsiteX13" fmla="*/ 355631 w 601474"/>
                    <a:gd name="connsiteY13" fmla="*/ 885911 h 1366462"/>
                    <a:gd name="connsiteX14" fmla="*/ 223377 w 601474"/>
                    <a:gd name="connsiteY14" fmla="*/ 867328 h 1366462"/>
                    <a:gd name="connsiteX15" fmla="*/ 433526 w 601474"/>
                    <a:gd name="connsiteY15" fmla="*/ 1012844 h 1366462"/>
                    <a:gd name="connsiteX16" fmla="*/ 249901 w 601474"/>
                    <a:gd name="connsiteY16" fmla="*/ 990618 h 1366462"/>
                    <a:gd name="connsiteX17" fmla="*/ 489195 w 601474"/>
                    <a:gd name="connsiteY17" fmla="*/ 1127170 h 1366462"/>
                    <a:gd name="connsiteX18" fmla="*/ 285308 w 601474"/>
                    <a:gd name="connsiteY18" fmla="*/ 1141454 h 1366462"/>
                    <a:gd name="connsiteX19" fmla="*/ 601474 w 601474"/>
                    <a:gd name="connsiteY19" fmla="*/ 1256435 h 1366462"/>
                    <a:gd name="connsiteX20" fmla="*/ 988 w 601474"/>
                    <a:gd name="connsiteY20" fmla="*/ 1366462 h 1366462"/>
                    <a:gd name="connsiteX21" fmla="*/ 988 w 601474"/>
                    <a:gd name="connsiteY21" fmla="*/ 0 h 1366462"/>
                    <a:gd name="connsiteX0" fmla="*/ 988 w 601474"/>
                    <a:gd name="connsiteY0" fmla="*/ 0 h 1366462"/>
                    <a:gd name="connsiteX1" fmla="*/ 124278 w 601474"/>
                    <a:gd name="connsiteY1" fmla="*/ 123290 h 1366462"/>
                    <a:gd name="connsiteX2" fmla="*/ 42085 w 601474"/>
                    <a:gd name="connsiteY2" fmla="*/ 123290 h 1366462"/>
                    <a:gd name="connsiteX3" fmla="*/ 155101 w 601474"/>
                    <a:gd name="connsiteY3" fmla="*/ 256854 h 1366462"/>
                    <a:gd name="connsiteX4" fmla="*/ 62633 w 601474"/>
                    <a:gd name="connsiteY4" fmla="*/ 256854 h 1366462"/>
                    <a:gd name="connsiteX5" fmla="*/ 185923 w 601474"/>
                    <a:gd name="connsiteY5" fmla="*/ 369870 h 1366462"/>
                    <a:gd name="connsiteX6" fmla="*/ 103730 w 601474"/>
                    <a:gd name="connsiteY6" fmla="*/ 380144 h 1366462"/>
                    <a:gd name="connsiteX7" fmla="*/ 257842 w 601474"/>
                    <a:gd name="connsiteY7" fmla="*/ 523982 h 1366462"/>
                    <a:gd name="connsiteX8" fmla="*/ 129231 w 601474"/>
                    <a:gd name="connsiteY8" fmla="*/ 518007 h 1366462"/>
                    <a:gd name="connsiteX9" fmla="*/ 298284 w 601474"/>
                    <a:gd name="connsiteY9" fmla="*/ 639986 h 1366462"/>
                    <a:gd name="connsiteX10" fmla="*/ 179947 w 601474"/>
                    <a:gd name="connsiteY10" fmla="*/ 654558 h 1366462"/>
                    <a:gd name="connsiteX11" fmla="*/ 339381 w 601474"/>
                    <a:gd name="connsiteY11" fmla="*/ 763276 h 1366462"/>
                    <a:gd name="connsiteX12" fmla="*/ 216746 w 601474"/>
                    <a:gd name="connsiteY12" fmla="*/ 760288 h 1366462"/>
                    <a:gd name="connsiteX13" fmla="*/ 355631 w 601474"/>
                    <a:gd name="connsiteY13" fmla="*/ 885911 h 1366462"/>
                    <a:gd name="connsiteX14" fmla="*/ 223377 w 601474"/>
                    <a:gd name="connsiteY14" fmla="*/ 867328 h 1366462"/>
                    <a:gd name="connsiteX15" fmla="*/ 433526 w 601474"/>
                    <a:gd name="connsiteY15" fmla="*/ 1012844 h 1366462"/>
                    <a:gd name="connsiteX16" fmla="*/ 249901 w 601474"/>
                    <a:gd name="connsiteY16" fmla="*/ 990618 h 1366462"/>
                    <a:gd name="connsiteX17" fmla="*/ 489195 w 601474"/>
                    <a:gd name="connsiteY17" fmla="*/ 1127170 h 1366462"/>
                    <a:gd name="connsiteX18" fmla="*/ 285308 w 601474"/>
                    <a:gd name="connsiteY18" fmla="*/ 1141454 h 1366462"/>
                    <a:gd name="connsiteX19" fmla="*/ 601474 w 601474"/>
                    <a:gd name="connsiteY19" fmla="*/ 1256435 h 1366462"/>
                    <a:gd name="connsiteX20" fmla="*/ 988 w 601474"/>
                    <a:gd name="connsiteY20" fmla="*/ 1366462 h 1366462"/>
                    <a:gd name="connsiteX21" fmla="*/ 988 w 601474"/>
                    <a:gd name="connsiteY21" fmla="*/ 0 h 1366462"/>
                    <a:gd name="connsiteX0" fmla="*/ 988 w 601474"/>
                    <a:gd name="connsiteY0" fmla="*/ 0 h 1366462"/>
                    <a:gd name="connsiteX1" fmla="*/ 124278 w 601474"/>
                    <a:gd name="connsiteY1" fmla="*/ 123290 h 1366462"/>
                    <a:gd name="connsiteX2" fmla="*/ 42085 w 601474"/>
                    <a:gd name="connsiteY2" fmla="*/ 123290 h 1366462"/>
                    <a:gd name="connsiteX3" fmla="*/ 155101 w 601474"/>
                    <a:gd name="connsiteY3" fmla="*/ 256854 h 1366462"/>
                    <a:gd name="connsiteX4" fmla="*/ 62633 w 601474"/>
                    <a:gd name="connsiteY4" fmla="*/ 256854 h 1366462"/>
                    <a:gd name="connsiteX5" fmla="*/ 185923 w 601474"/>
                    <a:gd name="connsiteY5" fmla="*/ 369870 h 1366462"/>
                    <a:gd name="connsiteX6" fmla="*/ 103730 w 601474"/>
                    <a:gd name="connsiteY6" fmla="*/ 380144 h 1366462"/>
                    <a:gd name="connsiteX7" fmla="*/ 257842 w 601474"/>
                    <a:gd name="connsiteY7" fmla="*/ 523982 h 1366462"/>
                    <a:gd name="connsiteX8" fmla="*/ 140160 w 601474"/>
                    <a:gd name="connsiteY8" fmla="*/ 521650 h 1366462"/>
                    <a:gd name="connsiteX9" fmla="*/ 298284 w 601474"/>
                    <a:gd name="connsiteY9" fmla="*/ 639986 h 1366462"/>
                    <a:gd name="connsiteX10" fmla="*/ 179947 w 601474"/>
                    <a:gd name="connsiteY10" fmla="*/ 654558 h 1366462"/>
                    <a:gd name="connsiteX11" fmla="*/ 339381 w 601474"/>
                    <a:gd name="connsiteY11" fmla="*/ 763276 h 1366462"/>
                    <a:gd name="connsiteX12" fmla="*/ 216746 w 601474"/>
                    <a:gd name="connsiteY12" fmla="*/ 760288 h 1366462"/>
                    <a:gd name="connsiteX13" fmla="*/ 355631 w 601474"/>
                    <a:gd name="connsiteY13" fmla="*/ 885911 h 1366462"/>
                    <a:gd name="connsiteX14" fmla="*/ 223377 w 601474"/>
                    <a:gd name="connsiteY14" fmla="*/ 867328 h 1366462"/>
                    <a:gd name="connsiteX15" fmla="*/ 433526 w 601474"/>
                    <a:gd name="connsiteY15" fmla="*/ 1012844 h 1366462"/>
                    <a:gd name="connsiteX16" fmla="*/ 249901 w 601474"/>
                    <a:gd name="connsiteY16" fmla="*/ 990618 h 1366462"/>
                    <a:gd name="connsiteX17" fmla="*/ 489195 w 601474"/>
                    <a:gd name="connsiteY17" fmla="*/ 1127170 h 1366462"/>
                    <a:gd name="connsiteX18" fmla="*/ 285308 w 601474"/>
                    <a:gd name="connsiteY18" fmla="*/ 1141454 h 1366462"/>
                    <a:gd name="connsiteX19" fmla="*/ 601474 w 601474"/>
                    <a:gd name="connsiteY19" fmla="*/ 1256435 h 1366462"/>
                    <a:gd name="connsiteX20" fmla="*/ 988 w 601474"/>
                    <a:gd name="connsiteY20" fmla="*/ 1366462 h 1366462"/>
                    <a:gd name="connsiteX21" fmla="*/ 988 w 601474"/>
                    <a:gd name="connsiteY21" fmla="*/ 0 h 1366462"/>
                    <a:gd name="connsiteX0" fmla="*/ 988 w 601474"/>
                    <a:gd name="connsiteY0" fmla="*/ 0 h 1366462"/>
                    <a:gd name="connsiteX1" fmla="*/ 124278 w 601474"/>
                    <a:gd name="connsiteY1" fmla="*/ 123290 h 1366462"/>
                    <a:gd name="connsiteX2" fmla="*/ 42085 w 601474"/>
                    <a:gd name="connsiteY2" fmla="*/ 123290 h 1366462"/>
                    <a:gd name="connsiteX3" fmla="*/ 155101 w 601474"/>
                    <a:gd name="connsiteY3" fmla="*/ 256854 h 1366462"/>
                    <a:gd name="connsiteX4" fmla="*/ 62633 w 601474"/>
                    <a:gd name="connsiteY4" fmla="*/ 256854 h 1366462"/>
                    <a:gd name="connsiteX5" fmla="*/ 185923 w 601474"/>
                    <a:gd name="connsiteY5" fmla="*/ 369870 h 1366462"/>
                    <a:gd name="connsiteX6" fmla="*/ 103730 w 601474"/>
                    <a:gd name="connsiteY6" fmla="*/ 380144 h 1366462"/>
                    <a:gd name="connsiteX7" fmla="*/ 257842 w 601474"/>
                    <a:gd name="connsiteY7" fmla="*/ 523982 h 1366462"/>
                    <a:gd name="connsiteX8" fmla="*/ 140160 w 601474"/>
                    <a:gd name="connsiteY8" fmla="*/ 521650 h 1366462"/>
                    <a:gd name="connsiteX9" fmla="*/ 298284 w 601474"/>
                    <a:gd name="connsiteY9" fmla="*/ 639986 h 1366462"/>
                    <a:gd name="connsiteX10" fmla="*/ 179947 w 601474"/>
                    <a:gd name="connsiteY10" fmla="*/ 654558 h 1366462"/>
                    <a:gd name="connsiteX11" fmla="*/ 339381 w 601474"/>
                    <a:gd name="connsiteY11" fmla="*/ 763276 h 1366462"/>
                    <a:gd name="connsiteX12" fmla="*/ 216746 w 601474"/>
                    <a:gd name="connsiteY12" fmla="*/ 760288 h 1366462"/>
                    <a:gd name="connsiteX13" fmla="*/ 355631 w 601474"/>
                    <a:gd name="connsiteY13" fmla="*/ 885911 h 1366462"/>
                    <a:gd name="connsiteX14" fmla="*/ 223377 w 601474"/>
                    <a:gd name="connsiteY14" fmla="*/ 867328 h 1366462"/>
                    <a:gd name="connsiteX15" fmla="*/ 433526 w 601474"/>
                    <a:gd name="connsiteY15" fmla="*/ 1012844 h 1366462"/>
                    <a:gd name="connsiteX16" fmla="*/ 249901 w 601474"/>
                    <a:gd name="connsiteY16" fmla="*/ 990618 h 1366462"/>
                    <a:gd name="connsiteX17" fmla="*/ 489195 w 601474"/>
                    <a:gd name="connsiteY17" fmla="*/ 1127170 h 1366462"/>
                    <a:gd name="connsiteX18" fmla="*/ 285308 w 601474"/>
                    <a:gd name="connsiteY18" fmla="*/ 1141454 h 1366462"/>
                    <a:gd name="connsiteX19" fmla="*/ 601474 w 601474"/>
                    <a:gd name="connsiteY19" fmla="*/ 1256435 h 1366462"/>
                    <a:gd name="connsiteX20" fmla="*/ 988 w 601474"/>
                    <a:gd name="connsiteY20" fmla="*/ 1366462 h 1366462"/>
                    <a:gd name="connsiteX21" fmla="*/ 988 w 601474"/>
                    <a:gd name="connsiteY21" fmla="*/ 0 h 1366462"/>
                    <a:gd name="connsiteX0" fmla="*/ 988 w 601474"/>
                    <a:gd name="connsiteY0" fmla="*/ 0 h 1366462"/>
                    <a:gd name="connsiteX1" fmla="*/ 124278 w 601474"/>
                    <a:gd name="connsiteY1" fmla="*/ 123290 h 1366462"/>
                    <a:gd name="connsiteX2" fmla="*/ 42085 w 601474"/>
                    <a:gd name="connsiteY2" fmla="*/ 123290 h 1366462"/>
                    <a:gd name="connsiteX3" fmla="*/ 155101 w 601474"/>
                    <a:gd name="connsiteY3" fmla="*/ 256854 h 1366462"/>
                    <a:gd name="connsiteX4" fmla="*/ 62633 w 601474"/>
                    <a:gd name="connsiteY4" fmla="*/ 256854 h 1366462"/>
                    <a:gd name="connsiteX5" fmla="*/ 185923 w 601474"/>
                    <a:gd name="connsiteY5" fmla="*/ 369870 h 1366462"/>
                    <a:gd name="connsiteX6" fmla="*/ 103730 w 601474"/>
                    <a:gd name="connsiteY6" fmla="*/ 380144 h 1366462"/>
                    <a:gd name="connsiteX7" fmla="*/ 257842 w 601474"/>
                    <a:gd name="connsiteY7" fmla="*/ 523982 h 1366462"/>
                    <a:gd name="connsiteX8" fmla="*/ 140160 w 601474"/>
                    <a:gd name="connsiteY8" fmla="*/ 521650 h 1366462"/>
                    <a:gd name="connsiteX9" fmla="*/ 298284 w 601474"/>
                    <a:gd name="connsiteY9" fmla="*/ 639986 h 1366462"/>
                    <a:gd name="connsiteX10" fmla="*/ 179947 w 601474"/>
                    <a:gd name="connsiteY10" fmla="*/ 654558 h 1366462"/>
                    <a:gd name="connsiteX11" fmla="*/ 339381 w 601474"/>
                    <a:gd name="connsiteY11" fmla="*/ 763276 h 1366462"/>
                    <a:gd name="connsiteX12" fmla="*/ 216746 w 601474"/>
                    <a:gd name="connsiteY12" fmla="*/ 760288 h 1366462"/>
                    <a:gd name="connsiteX13" fmla="*/ 359274 w 601474"/>
                    <a:gd name="connsiteY13" fmla="*/ 871338 h 1366462"/>
                    <a:gd name="connsiteX14" fmla="*/ 223377 w 601474"/>
                    <a:gd name="connsiteY14" fmla="*/ 867328 h 1366462"/>
                    <a:gd name="connsiteX15" fmla="*/ 433526 w 601474"/>
                    <a:gd name="connsiteY15" fmla="*/ 1012844 h 1366462"/>
                    <a:gd name="connsiteX16" fmla="*/ 249901 w 601474"/>
                    <a:gd name="connsiteY16" fmla="*/ 990618 h 1366462"/>
                    <a:gd name="connsiteX17" fmla="*/ 489195 w 601474"/>
                    <a:gd name="connsiteY17" fmla="*/ 1127170 h 1366462"/>
                    <a:gd name="connsiteX18" fmla="*/ 285308 w 601474"/>
                    <a:gd name="connsiteY18" fmla="*/ 1141454 h 1366462"/>
                    <a:gd name="connsiteX19" fmla="*/ 601474 w 601474"/>
                    <a:gd name="connsiteY19" fmla="*/ 1256435 h 1366462"/>
                    <a:gd name="connsiteX20" fmla="*/ 988 w 601474"/>
                    <a:gd name="connsiteY20" fmla="*/ 1366462 h 1366462"/>
                    <a:gd name="connsiteX21" fmla="*/ 988 w 601474"/>
                    <a:gd name="connsiteY21" fmla="*/ 0 h 1366462"/>
                    <a:gd name="connsiteX0" fmla="*/ 988 w 601474"/>
                    <a:gd name="connsiteY0" fmla="*/ 0 h 1366462"/>
                    <a:gd name="connsiteX1" fmla="*/ 124278 w 601474"/>
                    <a:gd name="connsiteY1" fmla="*/ 123290 h 1366462"/>
                    <a:gd name="connsiteX2" fmla="*/ 42085 w 601474"/>
                    <a:gd name="connsiteY2" fmla="*/ 123290 h 1366462"/>
                    <a:gd name="connsiteX3" fmla="*/ 155101 w 601474"/>
                    <a:gd name="connsiteY3" fmla="*/ 256854 h 1366462"/>
                    <a:gd name="connsiteX4" fmla="*/ 62633 w 601474"/>
                    <a:gd name="connsiteY4" fmla="*/ 256854 h 1366462"/>
                    <a:gd name="connsiteX5" fmla="*/ 185923 w 601474"/>
                    <a:gd name="connsiteY5" fmla="*/ 369870 h 1366462"/>
                    <a:gd name="connsiteX6" fmla="*/ 103730 w 601474"/>
                    <a:gd name="connsiteY6" fmla="*/ 380144 h 1366462"/>
                    <a:gd name="connsiteX7" fmla="*/ 257842 w 601474"/>
                    <a:gd name="connsiteY7" fmla="*/ 523982 h 1366462"/>
                    <a:gd name="connsiteX8" fmla="*/ 140160 w 601474"/>
                    <a:gd name="connsiteY8" fmla="*/ 521650 h 1366462"/>
                    <a:gd name="connsiteX9" fmla="*/ 298284 w 601474"/>
                    <a:gd name="connsiteY9" fmla="*/ 639986 h 1366462"/>
                    <a:gd name="connsiteX10" fmla="*/ 179947 w 601474"/>
                    <a:gd name="connsiteY10" fmla="*/ 654558 h 1366462"/>
                    <a:gd name="connsiteX11" fmla="*/ 339381 w 601474"/>
                    <a:gd name="connsiteY11" fmla="*/ 763276 h 1366462"/>
                    <a:gd name="connsiteX12" fmla="*/ 216746 w 601474"/>
                    <a:gd name="connsiteY12" fmla="*/ 760288 h 1366462"/>
                    <a:gd name="connsiteX13" fmla="*/ 359274 w 601474"/>
                    <a:gd name="connsiteY13" fmla="*/ 871338 h 1366462"/>
                    <a:gd name="connsiteX14" fmla="*/ 223377 w 601474"/>
                    <a:gd name="connsiteY14" fmla="*/ 867328 h 1366462"/>
                    <a:gd name="connsiteX15" fmla="*/ 433526 w 601474"/>
                    <a:gd name="connsiteY15" fmla="*/ 1012844 h 1366462"/>
                    <a:gd name="connsiteX16" fmla="*/ 249901 w 601474"/>
                    <a:gd name="connsiteY16" fmla="*/ 990618 h 1366462"/>
                    <a:gd name="connsiteX17" fmla="*/ 489195 w 601474"/>
                    <a:gd name="connsiteY17" fmla="*/ 1141742 h 1366462"/>
                    <a:gd name="connsiteX18" fmla="*/ 285308 w 601474"/>
                    <a:gd name="connsiteY18" fmla="*/ 1141454 h 1366462"/>
                    <a:gd name="connsiteX19" fmla="*/ 601474 w 601474"/>
                    <a:gd name="connsiteY19" fmla="*/ 1256435 h 1366462"/>
                    <a:gd name="connsiteX20" fmla="*/ 988 w 601474"/>
                    <a:gd name="connsiteY20" fmla="*/ 1366462 h 1366462"/>
                    <a:gd name="connsiteX21" fmla="*/ 988 w 601474"/>
                    <a:gd name="connsiteY21" fmla="*/ 0 h 1366462"/>
                    <a:gd name="connsiteX0" fmla="*/ 988 w 601474"/>
                    <a:gd name="connsiteY0" fmla="*/ 0 h 1366462"/>
                    <a:gd name="connsiteX1" fmla="*/ 124278 w 601474"/>
                    <a:gd name="connsiteY1" fmla="*/ 123290 h 1366462"/>
                    <a:gd name="connsiteX2" fmla="*/ 42085 w 601474"/>
                    <a:gd name="connsiteY2" fmla="*/ 123290 h 1366462"/>
                    <a:gd name="connsiteX3" fmla="*/ 155101 w 601474"/>
                    <a:gd name="connsiteY3" fmla="*/ 256854 h 1366462"/>
                    <a:gd name="connsiteX4" fmla="*/ 62633 w 601474"/>
                    <a:gd name="connsiteY4" fmla="*/ 256854 h 1366462"/>
                    <a:gd name="connsiteX5" fmla="*/ 185923 w 601474"/>
                    <a:gd name="connsiteY5" fmla="*/ 369870 h 1366462"/>
                    <a:gd name="connsiteX6" fmla="*/ 103730 w 601474"/>
                    <a:gd name="connsiteY6" fmla="*/ 380144 h 1366462"/>
                    <a:gd name="connsiteX7" fmla="*/ 257842 w 601474"/>
                    <a:gd name="connsiteY7" fmla="*/ 523982 h 1366462"/>
                    <a:gd name="connsiteX8" fmla="*/ 140160 w 601474"/>
                    <a:gd name="connsiteY8" fmla="*/ 521650 h 1366462"/>
                    <a:gd name="connsiteX9" fmla="*/ 298284 w 601474"/>
                    <a:gd name="connsiteY9" fmla="*/ 639986 h 1366462"/>
                    <a:gd name="connsiteX10" fmla="*/ 179947 w 601474"/>
                    <a:gd name="connsiteY10" fmla="*/ 654558 h 1366462"/>
                    <a:gd name="connsiteX11" fmla="*/ 317523 w 601474"/>
                    <a:gd name="connsiteY11" fmla="*/ 755990 h 1366462"/>
                    <a:gd name="connsiteX12" fmla="*/ 216746 w 601474"/>
                    <a:gd name="connsiteY12" fmla="*/ 760288 h 1366462"/>
                    <a:gd name="connsiteX13" fmla="*/ 359274 w 601474"/>
                    <a:gd name="connsiteY13" fmla="*/ 871338 h 1366462"/>
                    <a:gd name="connsiteX14" fmla="*/ 223377 w 601474"/>
                    <a:gd name="connsiteY14" fmla="*/ 867328 h 1366462"/>
                    <a:gd name="connsiteX15" fmla="*/ 433526 w 601474"/>
                    <a:gd name="connsiteY15" fmla="*/ 1012844 h 1366462"/>
                    <a:gd name="connsiteX16" fmla="*/ 249901 w 601474"/>
                    <a:gd name="connsiteY16" fmla="*/ 990618 h 1366462"/>
                    <a:gd name="connsiteX17" fmla="*/ 489195 w 601474"/>
                    <a:gd name="connsiteY17" fmla="*/ 1141742 h 1366462"/>
                    <a:gd name="connsiteX18" fmla="*/ 285308 w 601474"/>
                    <a:gd name="connsiteY18" fmla="*/ 1141454 h 1366462"/>
                    <a:gd name="connsiteX19" fmla="*/ 601474 w 601474"/>
                    <a:gd name="connsiteY19" fmla="*/ 1256435 h 1366462"/>
                    <a:gd name="connsiteX20" fmla="*/ 988 w 601474"/>
                    <a:gd name="connsiteY20" fmla="*/ 1366462 h 1366462"/>
                    <a:gd name="connsiteX21" fmla="*/ 988 w 601474"/>
                    <a:gd name="connsiteY21" fmla="*/ 0 h 13664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601474" h="1366462">
                      <a:moveTo>
                        <a:pt x="988" y="0"/>
                      </a:moveTo>
                      <a:lnTo>
                        <a:pt x="124278" y="123290"/>
                      </a:lnTo>
                      <a:lnTo>
                        <a:pt x="42085" y="123290"/>
                      </a:lnTo>
                      <a:lnTo>
                        <a:pt x="155101" y="256854"/>
                      </a:lnTo>
                      <a:lnTo>
                        <a:pt x="62633" y="256854"/>
                      </a:lnTo>
                      <a:lnTo>
                        <a:pt x="185923" y="369870"/>
                      </a:lnTo>
                      <a:lnTo>
                        <a:pt x="103730" y="380144"/>
                      </a:lnTo>
                      <a:lnTo>
                        <a:pt x="257842" y="523982"/>
                      </a:lnTo>
                      <a:lnTo>
                        <a:pt x="140160" y="521650"/>
                      </a:lnTo>
                      <a:lnTo>
                        <a:pt x="298284" y="639986"/>
                      </a:lnTo>
                      <a:lnTo>
                        <a:pt x="179947" y="654558"/>
                      </a:lnTo>
                      <a:lnTo>
                        <a:pt x="317523" y="755990"/>
                      </a:lnTo>
                      <a:lnTo>
                        <a:pt x="216746" y="760288"/>
                      </a:lnTo>
                      <a:lnTo>
                        <a:pt x="359274" y="871338"/>
                      </a:lnTo>
                      <a:lnTo>
                        <a:pt x="223377" y="867328"/>
                      </a:lnTo>
                      <a:lnTo>
                        <a:pt x="433526" y="1012844"/>
                      </a:lnTo>
                      <a:lnTo>
                        <a:pt x="249901" y="990618"/>
                      </a:lnTo>
                      <a:lnTo>
                        <a:pt x="489195" y="1141742"/>
                      </a:lnTo>
                      <a:lnTo>
                        <a:pt x="285308" y="1141454"/>
                      </a:lnTo>
                      <a:lnTo>
                        <a:pt x="601474" y="1256435"/>
                      </a:lnTo>
                      <a:lnTo>
                        <a:pt x="988" y="1366462"/>
                      </a:lnTo>
                      <a:cubicBezTo>
                        <a:pt x="-2437" y="945222"/>
                        <a:pt x="4413" y="421240"/>
                        <a:pt x="988" y="0"/>
                      </a:cubicBezTo>
                      <a:close/>
                    </a:path>
                  </a:pathLst>
                </a:custGeom>
                <a:solidFill>
                  <a:srgbClr val="B6DEA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/>
                </a:p>
              </p:txBody>
            </p:sp>
            <p:sp>
              <p:nvSpPr>
                <p:cNvPr id="40" name="任意多边形 39"/>
                <p:cNvSpPr/>
                <p:nvPr/>
              </p:nvSpPr>
              <p:spPr>
                <a:xfrm>
                  <a:off x="4425093" y="641731"/>
                  <a:ext cx="601474" cy="1366462"/>
                </a:xfrm>
                <a:custGeom>
                  <a:avLst/>
                  <a:gdLst>
                    <a:gd name="connsiteX0" fmla="*/ 0 w 523982"/>
                    <a:gd name="connsiteY0" fmla="*/ 0 h 1263721"/>
                    <a:gd name="connsiteX1" fmla="*/ 123290 w 523982"/>
                    <a:gd name="connsiteY1" fmla="*/ 123290 h 1263721"/>
                    <a:gd name="connsiteX2" fmla="*/ 41097 w 523982"/>
                    <a:gd name="connsiteY2" fmla="*/ 123290 h 1263721"/>
                    <a:gd name="connsiteX3" fmla="*/ 154113 w 523982"/>
                    <a:gd name="connsiteY3" fmla="*/ 256854 h 1263721"/>
                    <a:gd name="connsiteX4" fmla="*/ 61645 w 523982"/>
                    <a:gd name="connsiteY4" fmla="*/ 256854 h 1263721"/>
                    <a:gd name="connsiteX5" fmla="*/ 184935 w 523982"/>
                    <a:gd name="connsiteY5" fmla="*/ 369870 h 1263721"/>
                    <a:gd name="connsiteX6" fmla="*/ 102742 w 523982"/>
                    <a:gd name="connsiteY6" fmla="*/ 380144 h 1263721"/>
                    <a:gd name="connsiteX7" fmla="*/ 256854 w 523982"/>
                    <a:gd name="connsiteY7" fmla="*/ 523982 h 1263721"/>
                    <a:gd name="connsiteX8" fmla="*/ 102742 w 523982"/>
                    <a:gd name="connsiteY8" fmla="*/ 503434 h 1263721"/>
                    <a:gd name="connsiteX9" fmla="*/ 308225 w 523982"/>
                    <a:gd name="connsiteY9" fmla="*/ 647272 h 1263721"/>
                    <a:gd name="connsiteX10" fmla="*/ 164387 w 523982"/>
                    <a:gd name="connsiteY10" fmla="*/ 647272 h 1263721"/>
                    <a:gd name="connsiteX11" fmla="*/ 349322 w 523982"/>
                    <a:gd name="connsiteY11" fmla="*/ 770562 h 1263721"/>
                    <a:gd name="connsiteX12" fmla="*/ 215758 w 523982"/>
                    <a:gd name="connsiteY12" fmla="*/ 760288 h 1263721"/>
                    <a:gd name="connsiteX13" fmla="*/ 380144 w 523982"/>
                    <a:gd name="connsiteY13" fmla="*/ 904126 h 1263721"/>
                    <a:gd name="connsiteX14" fmla="*/ 226032 w 523982"/>
                    <a:gd name="connsiteY14" fmla="*/ 852755 h 1263721"/>
                    <a:gd name="connsiteX15" fmla="*/ 472612 w 523982"/>
                    <a:gd name="connsiteY15" fmla="*/ 1027416 h 1263721"/>
                    <a:gd name="connsiteX16" fmla="*/ 267128 w 523982"/>
                    <a:gd name="connsiteY16" fmla="*/ 976045 h 1263721"/>
                    <a:gd name="connsiteX17" fmla="*/ 513708 w 523982"/>
                    <a:gd name="connsiteY17" fmla="*/ 1119883 h 1263721"/>
                    <a:gd name="connsiteX18" fmla="*/ 308225 w 523982"/>
                    <a:gd name="connsiteY18" fmla="*/ 1099335 h 1263721"/>
                    <a:gd name="connsiteX19" fmla="*/ 503434 w 523982"/>
                    <a:gd name="connsiteY19" fmla="*/ 1212350 h 1263721"/>
                    <a:gd name="connsiteX20" fmla="*/ 226032 w 523982"/>
                    <a:gd name="connsiteY20" fmla="*/ 1181528 h 1263721"/>
                    <a:gd name="connsiteX21" fmla="*/ 523982 w 523982"/>
                    <a:gd name="connsiteY21" fmla="*/ 1263721 h 1263721"/>
                    <a:gd name="connsiteX22" fmla="*/ 10274 w 523982"/>
                    <a:gd name="connsiteY22" fmla="*/ 1263721 h 1263721"/>
                    <a:gd name="connsiteX23" fmla="*/ 0 w 523982"/>
                    <a:gd name="connsiteY23" fmla="*/ 0 h 1263721"/>
                    <a:gd name="connsiteX0" fmla="*/ 988 w 524970"/>
                    <a:gd name="connsiteY0" fmla="*/ 0 h 1366462"/>
                    <a:gd name="connsiteX1" fmla="*/ 124278 w 524970"/>
                    <a:gd name="connsiteY1" fmla="*/ 123290 h 1366462"/>
                    <a:gd name="connsiteX2" fmla="*/ 42085 w 524970"/>
                    <a:gd name="connsiteY2" fmla="*/ 123290 h 1366462"/>
                    <a:gd name="connsiteX3" fmla="*/ 155101 w 524970"/>
                    <a:gd name="connsiteY3" fmla="*/ 256854 h 1366462"/>
                    <a:gd name="connsiteX4" fmla="*/ 62633 w 524970"/>
                    <a:gd name="connsiteY4" fmla="*/ 256854 h 1366462"/>
                    <a:gd name="connsiteX5" fmla="*/ 185923 w 524970"/>
                    <a:gd name="connsiteY5" fmla="*/ 369870 h 1366462"/>
                    <a:gd name="connsiteX6" fmla="*/ 103730 w 524970"/>
                    <a:gd name="connsiteY6" fmla="*/ 380144 h 1366462"/>
                    <a:gd name="connsiteX7" fmla="*/ 257842 w 524970"/>
                    <a:gd name="connsiteY7" fmla="*/ 523982 h 1366462"/>
                    <a:gd name="connsiteX8" fmla="*/ 103730 w 524970"/>
                    <a:gd name="connsiteY8" fmla="*/ 503434 h 1366462"/>
                    <a:gd name="connsiteX9" fmla="*/ 309213 w 524970"/>
                    <a:gd name="connsiteY9" fmla="*/ 647272 h 1366462"/>
                    <a:gd name="connsiteX10" fmla="*/ 165375 w 524970"/>
                    <a:gd name="connsiteY10" fmla="*/ 647272 h 1366462"/>
                    <a:gd name="connsiteX11" fmla="*/ 350310 w 524970"/>
                    <a:gd name="connsiteY11" fmla="*/ 770562 h 1366462"/>
                    <a:gd name="connsiteX12" fmla="*/ 216746 w 524970"/>
                    <a:gd name="connsiteY12" fmla="*/ 760288 h 1366462"/>
                    <a:gd name="connsiteX13" fmla="*/ 381132 w 524970"/>
                    <a:gd name="connsiteY13" fmla="*/ 904126 h 1366462"/>
                    <a:gd name="connsiteX14" fmla="*/ 227020 w 524970"/>
                    <a:gd name="connsiteY14" fmla="*/ 852755 h 1366462"/>
                    <a:gd name="connsiteX15" fmla="*/ 473600 w 524970"/>
                    <a:gd name="connsiteY15" fmla="*/ 1027416 h 1366462"/>
                    <a:gd name="connsiteX16" fmla="*/ 268116 w 524970"/>
                    <a:gd name="connsiteY16" fmla="*/ 976045 h 1366462"/>
                    <a:gd name="connsiteX17" fmla="*/ 514696 w 524970"/>
                    <a:gd name="connsiteY17" fmla="*/ 1119883 h 1366462"/>
                    <a:gd name="connsiteX18" fmla="*/ 309213 w 524970"/>
                    <a:gd name="connsiteY18" fmla="*/ 1099335 h 1366462"/>
                    <a:gd name="connsiteX19" fmla="*/ 504422 w 524970"/>
                    <a:gd name="connsiteY19" fmla="*/ 1212350 h 1366462"/>
                    <a:gd name="connsiteX20" fmla="*/ 227020 w 524970"/>
                    <a:gd name="connsiteY20" fmla="*/ 1181528 h 1366462"/>
                    <a:gd name="connsiteX21" fmla="*/ 524970 w 524970"/>
                    <a:gd name="connsiteY21" fmla="*/ 1263721 h 1366462"/>
                    <a:gd name="connsiteX22" fmla="*/ 988 w 524970"/>
                    <a:gd name="connsiteY22" fmla="*/ 1366462 h 1366462"/>
                    <a:gd name="connsiteX23" fmla="*/ 988 w 524970"/>
                    <a:gd name="connsiteY23" fmla="*/ 0 h 1366462"/>
                    <a:gd name="connsiteX0" fmla="*/ 988 w 524970"/>
                    <a:gd name="connsiteY0" fmla="*/ 0 h 1366462"/>
                    <a:gd name="connsiteX1" fmla="*/ 124278 w 524970"/>
                    <a:gd name="connsiteY1" fmla="*/ 123290 h 1366462"/>
                    <a:gd name="connsiteX2" fmla="*/ 42085 w 524970"/>
                    <a:gd name="connsiteY2" fmla="*/ 123290 h 1366462"/>
                    <a:gd name="connsiteX3" fmla="*/ 155101 w 524970"/>
                    <a:gd name="connsiteY3" fmla="*/ 256854 h 1366462"/>
                    <a:gd name="connsiteX4" fmla="*/ 62633 w 524970"/>
                    <a:gd name="connsiteY4" fmla="*/ 256854 h 1366462"/>
                    <a:gd name="connsiteX5" fmla="*/ 185923 w 524970"/>
                    <a:gd name="connsiteY5" fmla="*/ 369870 h 1366462"/>
                    <a:gd name="connsiteX6" fmla="*/ 103730 w 524970"/>
                    <a:gd name="connsiteY6" fmla="*/ 380144 h 1366462"/>
                    <a:gd name="connsiteX7" fmla="*/ 257842 w 524970"/>
                    <a:gd name="connsiteY7" fmla="*/ 523982 h 1366462"/>
                    <a:gd name="connsiteX8" fmla="*/ 103730 w 524970"/>
                    <a:gd name="connsiteY8" fmla="*/ 503434 h 1366462"/>
                    <a:gd name="connsiteX9" fmla="*/ 309213 w 524970"/>
                    <a:gd name="connsiteY9" fmla="*/ 647272 h 1366462"/>
                    <a:gd name="connsiteX10" fmla="*/ 165375 w 524970"/>
                    <a:gd name="connsiteY10" fmla="*/ 647272 h 1366462"/>
                    <a:gd name="connsiteX11" fmla="*/ 350310 w 524970"/>
                    <a:gd name="connsiteY11" fmla="*/ 770562 h 1366462"/>
                    <a:gd name="connsiteX12" fmla="*/ 216746 w 524970"/>
                    <a:gd name="connsiteY12" fmla="*/ 760288 h 1366462"/>
                    <a:gd name="connsiteX13" fmla="*/ 381132 w 524970"/>
                    <a:gd name="connsiteY13" fmla="*/ 904126 h 1366462"/>
                    <a:gd name="connsiteX14" fmla="*/ 227020 w 524970"/>
                    <a:gd name="connsiteY14" fmla="*/ 852755 h 1366462"/>
                    <a:gd name="connsiteX15" fmla="*/ 473600 w 524970"/>
                    <a:gd name="connsiteY15" fmla="*/ 1027416 h 1366462"/>
                    <a:gd name="connsiteX16" fmla="*/ 268116 w 524970"/>
                    <a:gd name="connsiteY16" fmla="*/ 976045 h 1366462"/>
                    <a:gd name="connsiteX17" fmla="*/ 514696 w 524970"/>
                    <a:gd name="connsiteY17" fmla="*/ 1119883 h 1366462"/>
                    <a:gd name="connsiteX18" fmla="*/ 309213 w 524970"/>
                    <a:gd name="connsiteY18" fmla="*/ 1099335 h 1366462"/>
                    <a:gd name="connsiteX19" fmla="*/ 504422 w 524970"/>
                    <a:gd name="connsiteY19" fmla="*/ 1212350 h 1366462"/>
                    <a:gd name="connsiteX20" fmla="*/ 270736 w 524970"/>
                    <a:gd name="connsiteY20" fmla="*/ 1185171 h 1366462"/>
                    <a:gd name="connsiteX21" fmla="*/ 524970 w 524970"/>
                    <a:gd name="connsiteY21" fmla="*/ 1263721 h 1366462"/>
                    <a:gd name="connsiteX22" fmla="*/ 988 w 524970"/>
                    <a:gd name="connsiteY22" fmla="*/ 1366462 h 1366462"/>
                    <a:gd name="connsiteX23" fmla="*/ 988 w 524970"/>
                    <a:gd name="connsiteY23" fmla="*/ 0 h 1366462"/>
                    <a:gd name="connsiteX0" fmla="*/ 988 w 535899"/>
                    <a:gd name="connsiteY0" fmla="*/ 0 h 1366462"/>
                    <a:gd name="connsiteX1" fmla="*/ 124278 w 535899"/>
                    <a:gd name="connsiteY1" fmla="*/ 123290 h 1366462"/>
                    <a:gd name="connsiteX2" fmla="*/ 42085 w 535899"/>
                    <a:gd name="connsiteY2" fmla="*/ 123290 h 1366462"/>
                    <a:gd name="connsiteX3" fmla="*/ 155101 w 535899"/>
                    <a:gd name="connsiteY3" fmla="*/ 256854 h 1366462"/>
                    <a:gd name="connsiteX4" fmla="*/ 62633 w 535899"/>
                    <a:gd name="connsiteY4" fmla="*/ 256854 h 1366462"/>
                    <a:gd name="connsiteX5" fmla="*/ 185923 w 535899"/>
                    <a:gd name="connsiteY5" fmla="*/ 369870 h 1366462"/>
                    <a:gd name="connsiteX6" fmla="*/ 103730 w 535899"/>
                    <a:gd name="connsiteY6" fmla="*/ 380144 h 1366462"/>
                    <a:gd name="connsiteX7" fmla="*/ 257842 w 535899"/>
                    <a:gd name="connsiteY7" fmla="*/ 523982 h 1366462"/>
                    <a:gd name="connsiteX8" fmla="*/ 103730 w 535899"/>
                    <a:gd name="connsiteY8" fmla="*/ 503434 h 1366462"/>
                    <a:gd name="connsiteX9" fmla="*/ 309213 w 535899"/>
                    <a:gd name="connsiteY9" fmla="*/ 647272 h 1366462"/>
                    <a:gd name="connsiteX10" fmla="*/ 165375 w 535899"/>
                    <a:gd name="connsiteY10" fmla="*/ 647272 h 1366462"/>
                    <a:gd name="connsiteX11" fmla="*/ 350310 w 535899"/>
                    <a:gd name="connsiteY11" fmla="*/ 770562 h 1366462"/>
                    <a:gd name="connsiteX12" fmla="*/ 216746 w 535899"/>
                    <a:gd name="connsiteY12" fmla="*/ 760288 h 1366462"/>
                    <a:gd name="connsiteX13" fmla="*/ 381132 w 535899"/>
                    <a:gd name="connsiteY13" fmla="*/ 904126 h 1366462"/>
                    <a:gd name="connsiteX14" fmla="*/ 227020 w 535899"/>
                    <a:gd name="connsiteY14" fmla="*/ 852755 h 1366462"/>
                    <a:gd name="connsiteX15" fmla="*/ 473600 w 535899"/>
                    <a:gd name="connsiteY15" fmla="*/ 1027416 h 1366462"/>
                    <a:gd name="connsiteX16" fmla="*/ 268116 w 535899"/>
                    <a:gd name="connsiteY16" fmla="*/ 976045 h 1366462"/>
                    <a:gd name="connsiteX17" fmla="*/ 514696 w 535899"/>
                    <a:gd name="connsiteY17" fmla="*/ 1119883 h 1366462"/>
                    <a:gd name="connsiteX18" fmla="*/ 309213 w 535899"/>
                    <a:gd name="connsiteY18" fmla="*/ 1099335 h 1366462"/>
                    <a:gd name="connsiteX19" fmla="*/ 504422 w 535899"/>
                    <a:gd name="connsiteY19" fmla="*/ 1212350 h 1366462"/>
                    <a:gd name="connsiteX20" fmla="*/ 270736 w 535899"/>
                    <a:gd name="connsiteY20" fmla="*/ 1185171 h 1366462"/>
                    <a:gd name="connsiteX21" fmla="*/ 535899 w 535899"/>
                    <a:gd name="connsiteY21" fmla="*/ 1278293 h 1366462"/>
                    <a:gd name="connsiteX22" fmla="*/ 988 w 535899"/>
                    <a:gd name="connsiteY22" fmla="*/ 1366462 h 1366462"/>
                    <a:gd name="connsiteX23" fmla="*/ 988 w 535899"/>
                    <a:gd name="connsiteY23" fmla="*/ 0 h 1366462"/>
                    <a:gd name="connsiteX0" fmla="*/ 988 w 535899"/>
                    <a:gd name="connsiteY0" fmla="*/ 0 h 1366462"/>
                    <a:gd name="connsiteX1" fmla="*/ 124278 w 535899"/>
                    <a:gd name="connsiteY1" fmla="*/ 123290 h 1366462"/>
                    <a:gd name="connsiteX2" fmla="*/ 42085 w 535899"/>
                    <a:gd name="connsiteY2" fmla="*/ 123290 h 1366462"/>
                    <a:gd name="connsiteX3" fmla="*/ 155101 w 535899"/>
                    <a:gd name="connsiteY3" fmla="*/ 256854 h 1366462"/>
                    <a:gd name="connsiteX4" fmla="*/ 62633 w 535899"/>
                    <a:gd name="connsiteY4" fmla="*/ 256854 h 1366462"/>
                    <a:gd name="connsiteX5" fmla="*/ 185923 w 535899"/>
                    <a:gd name="connsiteY5" fmla="*/ 369870 h 1366462"/>
                    <a:gd name="connsiteX6" fmla="*/ 103730 w 535899"/>
                    <a:gd name="connsiteY6" fmla="*/ 380144 h 1366462"/>
                    <a:gd name="connsiteX7" fmla="*/ 257842 w 535899"/>
                    <a:gd name="connsiteY7" fmla="*/ 523982 h 1366462"/>
                    <a:gd name="connsiteX8" fmla="*/ 103730 w 535899"/>
                    <a:gd name="connsiteY8" fmla="*/ 503434 h 1366462"/>
                    <a:gd name="connsiteX9" fmla="*/ 309213 w 535899"/>
                    <a:gd name="connsiteY9" fmla="*/ 647272 h 1366462"/>
                    <a:gd name="connsiteX10" fmla="*/ 165375 w 535899"/>
                    <a:gd name="connsiteY10" fmla="*/ 647272 h 1366462"/>
                    <a:gd name="connsiteX11" fmla="*/ 350310 w 535899"/>
                    <a:gd name="connsiteY11" fmla="*/ 770562 h 1366462"/>
                    <a:gd name="connsiteX12" fmla="*/ 216746 w 535899"/>
                    <a:gd name="connsiteY12" fmla="*/ 760288 h 1366462"/>
                    <a:gd name="connsiteX13" fmla="*/ 381132 w 535899"/>
                    <a:gd name="connsiteY13" fmla="*/ 904126 h 1366462"/>
                    <a:gd name="connsiteX14" fmla="*/ 227020 w 535899"/>
                    <a:gd name="connsiteY14" fmla="*/ 852755 h 1366462"/>
                    <a:gd name="connsiteX15" fmla="*/ 473600 w 535899"/>
                    <a:gd name="connsiteY15" fmla="*/ 1027416 h 1366462"/>
                    <a:gd name="connsiteX16" fmla="*/ 282688 w 535899"/>
                    <a:gd name="connsiteY16" fmla="*/ 979688 h 1366462"/>
                    <a:gd name="connsiteX17" fmla="*/ 514696 w 535899"/>
                    <a:gd name="connsiteY17" fmla="*/ 1119883 h 1366462"/>
                    <a:gd name="connsiteX18" fmla="*/ 309213 w 535899"/>
                    <a:gd name="connsiteY18" fmla="*/ 1099335 h 1366462"/>
                    <a:gd name="connsiteX19" fmla="*/ 504422 w 535899"/>
                    <a:gd name="connsiteY19" fmla="*/ 1212350 h 1366462"/>
                    <a:gd name="connsiteX20" fmla="*/ 270736 w 535899"/>
                    <a:gd name="connsiteY20" fmla="*/ 1185171 h 1366462"/>
                    <a:gd name="connsiteX21" fmla="*/ 535899 w 535899"/>
                    <a:gd name="connsiteY21" fmla="*/ 1278293 h 1366462"/>
                    <a:gd name="connsiteX22" fmla="*/ 988 w 535899"/>
                    <a:gd name="connsiteY22" fmla="*/ 1366462 h 1366462"/>
                    <a:gd name="connsiteX23" fmla="*/ 988 w 535899"/>
                    <a:gd name="connsiteY23" fmla="*/ 0 h 1366462"/>
                    <a:gd name="connsiteX0" fmla="*/ 988 w 535899"/>
                    <a:gd name="connsiteY0" fmla="*/ 0 h 1366462"/>
                    <a:gd name="connsiteX1" fmla="*/ 124278 w 535899"/>
                    <a:gd name="connsiteY1" fmla="*/ 123290 h 1366462"/>
                    <a:gd name="connsiteX2" fmla="*/ 42085 w 535899"/>
                    <a:gd name="connsiteY2" fmla="*/ 123290 h 1366462"/>
                    <a:gd name="connsiteX3" fmla="*/ 155101 w 535899"/>
                    <a:gd name="connsiteY3" fmla="*/ 256854 h 1366462"/>
                    <a:gd name="connsiteX4" fmla="*/ 62633 w 535899"/>
                    <a:gd name="connsiteY4" fmla="*/ 256854 h 1366462"/>
                    <a:gd name="connsiteX5" fmla="*/ 185923 w 535899"/>
                    <a:gd name="connsiteY5" fmla="*/ 369870 h 1366462"/>
                    <a:gd name="connsiteX6" fmla="*/ 103730 w 535899"/>
                    <a:gd name="connsiteY6" fmla="*/ 380144 h 1366462"/>
                    <a:gd name="connsiteX7" fmla="*/ 257842 w 535899"/>
                    <a:gd name="connsiteY7" fmla="*/ 523982 h 1366462"/>
                    <a:gd name="connsiteX8" fmla="*/ 103730 w 535899"/>
                    <a:gd name="connsiteY8" fmla="*/ 503434 h 1366462"/>
                    <a:gd name="connsiteX9" fmla="*/ 309213 w 535899"/>
                    <a:gd name="connsiteY9" fmla="*/ 647272 h 1366462"/>
                    <a:gd name="connsiteX10" fmla="*/ 179947 w 535899"/>
                    <a:gd name="connsiteY10" fmla="*/ 654558 h 1366462"/>
                    <a:gd name="connsiteX11" fmla="*/ 350310 w 535899"/>
                    <a:gd name="connsiteY11" fmla="*/ 770562 h 1366462"/>
                    <a:gd name="connsiteX12" fmla="*/ 216746 w 535899"/>
                    <a:gd name="connsiteY12" fmla="*/ 760288 h 1366462"/>
                    <a:gd name="connsiteX13" fmla="*/ 381132 w 535899"/>
                    <a:gd name="connsiteY13" fmla="*/ 904126 h 1366462"/>
                    <a:gd name="connsiteX14" fmla="*/ 227020 w 535899"/>
                    <a:gd name="connsiteY14" fmla="*/ 852755 h 1366462"/>
                    <a:gd name="connsiteX15" fmla="*/ 473600 w 535899"/>
                    <a:gd name="connsiteY15" fmla="*/ 1027416 h 1366462"/>
                    <a:gd name="connsiteX16" fmla="*/ 282688 w 535899"/>
                    <a:gd name="connsiteY16" fmla="*/ 979688 h 1366462"/>
                    <a:gd name="connsiteX17" fmla="*/ 514696 w 535899"/>
                    <a:gd name="connsiteY17" fmla="*/ 1119883 h 1366462"/>
                    <a:gd name="connsiteX18" fmla="*/ 309213 w 535899"/>
                    <a:gd name="connsiteY18" fmla="*/ 1099335 h 1366462"/>
                    <a:gd name="connsiteX19" fmla="*/ 504422 w 535899"/>
                    <a:gd name="connsiteY19" fmla="*/ 1212350 h 1366462"/>
                    <a:gd name="connsiteX20" fmla="*/ 270736 w 535899"/>
                    <a:gd name="connsiteY20" fmla="*/ 1185171 h 1366462"/>
                    <a:gd name="connsiteX21" fmla="*/ 535899 w 535899"/>
                    <a:gd name="connsiteY21" fmla="*/ 1278293 h 1366462"/>
                    <a:gd name="connsiteX22" fmla="*/ 988 w 535899"/>
                    <a:gd name="connsiteY22" fmla="*/ 1366462 h 1366462"/>
                    <a:gd name="connsiteX23" fmla="*/ 988 w 535899"/>
                    <a:gd name="connsiteY23" fmla="*/ 0 h 1366462"/>
                    <a:gd name="connsiteX0" fmla="*/ 988 w 535899"/>
                    <a:gd name="connsiteY0" fmla="*/ 0 h 1366462"/>
                    <a:gd name="connsiteX1" fmla="*/ 124278 w 535899"/>
                    <a:gd name="connsiteY1" fmla="*/ 123290 h 1366462"/>
                    <a:gd name="connsiteX2" fmla="*/ 42085 w 535899"/>
                    <a:gd name="connsiteY2" fmla="*/ 123290 h 1366462"/>
                    <a:gd name="connsiteX3" fmla="*/ 155101 w 535899"/>
                    <a:gd name="connsiteY3" fmla="*/ 256854 h 1366462"/>
                    <a:gd name="connsiteX4" fmla="*/ 62633 w 535899"/>
                    <a:gd name="connsiteY4" fmla="*/ 256854 h 1366462"/>
                    <a:gd name="connsiteX5" fmla="*/ 185923 w 535899"/>
                    <a:gd name="connsiteY5" fmla="*/ 369870 h 1366462"/>
                    <a:gd name="connsiteX6" fmla="*/ 103730 w 535899"/>
                    <a:gd name="connsiteY6" fmla="*/ 380144 h 1366462"/>
                    <a:gd name="connsiteX7" fmla="*/ 257842 w 535899"/>
                    <a:gd name="connsiteY7" fmla="*/ 523982 h 1366462"/>
                    <a:gd name="connsiteX8" fmla="*/ 129231 w 535899"/>
                    <a:gd name="connsiteY8" fmla="*/ 518007 h 1366462"/>
                    <a:gd name="connsiteX9" fmla="*/ 309213 w 535899"/>
                    <a:gd name="connsiteY9" fmla="*/ 647272 h 1366462"/>
                    <a:gd name="connsiteX10" fmla="*/ 179947 w 535899"/>
                    <a:gd name="connsiteY10" fmla="*/ 654558 h 1366462"/>
                    <a:gd name="connsiteX11" fmla="*/ 350310 w 535899"/>
                    <a:gd name="connsiteY11" fmla="*/ 770562 h 1366462"/>
                    <a:gd name="connsiteX12" fmla="*/ 216746 w 535899"/>
                    <a:gd name="connsiteY12" fmla="*/ 760288 h 1366462"/>
                    <a:gd name="connsiteX13" fmla="*/ 381132 w 535899"/>
                    <a:gd name="connsiteY13" fmla="*/ 904126 h 1366462"/>
                    <a:gd name="connsiteX14" fmla="*/ 227020 w 535899"/>
                    <a:gd name="connsiteY14" fmla="*/ 852755 h 1366462"/>
                    <a:gd name="connsiteX15" fmla="*/ 473600 w 535899"/>
                    <a:gd name="connsiteY15" fmla="*/ 1027416 h 1366462"/>
                    <a:gd name="connsiteX16" fmla="*/ 282688 w 535899"/>
                    <a:gd name="connsiteY16" fmla="*/ 979688 h 1366462"/>
                    <a:gd name="connsiteX17" fmla="*/ 514696 w 535899"/>
                    <a:gd name="connsiteY17" fmla="*/ 1119883 h 1366462"/>
                    <a:gd name="connsiteX18" fmla="*/ 309213 w 535899"/>
                    <a:gd name="connsiteY18" fmla="*/ 1099335 h 1366462"/>
                    <a:gd name="connsiteX19" fmla="*/ 504422 w 535899"/>
                    <a:gd name="connsiteY19" fmla="*/ 1212350 h 1366462"/>
                    <a:gd name="connsiteX20" fmla="*/ 270736 w 535899"/>
                    <a:gd name="connsiteY20" fmla="*/ 1185171 h 1366462"/>
                    <a:gd name="connsiteX21" fmla="*/ 535899 w 535899"/>
                    <a:gd name="connsiteY21" fmla="*/ 1278293 h 1366462"/>
                    <a:gd name="connsiteX22" fmla="*/ 988 w 535899"/>
                    <a:gd name="connsiteY22" fmla="*/ 1366462 h 1366462"/>
                    <a:gd name="connsiteX23" fmla="*/ 988 w 535899"/>
                    <a:gd name="connsiteY23" fmla="*/ 0 h 1366462"/>
                    <a:gd name="connsiteX0" fmla="*/ 988 w 535899"/>
                    <a:gd name="connsiteY0" fmla="*/ 0 h 1366462"/>
                    <a:gd name="connsiteX1" fmla="*/ 124278 w 535899"/>
                    <a:gd name="connsiteY1" fmla="*/ 123290 h 1366462"/>
                    <a:gd name="connsiteX2" fmla="*/ 42085 w 535899"/>
                    <a:gd name="connsiteY2" fmla="*/ 123290 h 1366462"/>
                    <a:gd name="connsiteX3" fmla="*/ 155101 w 535899"/>
                    <a:gd name="connsiteY3" fmla="*/ 256854 h 1366462"/>
                    <a:gd name="connsiteX4" fmla="*/ 62633 w 535899"/>
                    <a:gd name="connsiteY4" fmla="*/ 256854 h 1366462"/>
                    <a:gd name="connsiteX5" fmla="*/ 185923 w 535899"/>
                    <a:gd name="connsiteY5" fmla="*/ 369870 h 1366462"/>
                    <a:gd name="connsiteX6" fmla="*/ 103730 w 535899"/>
                    <a:gd name="connsiteY6" fmla="*/ 380144 h 1366462"/>
                    <a:gd name="connsiteX7" fmla="*/ 257842 w 535899"/>
                    <a:gd name="connsiteY7" fmla="*/ 523982 h 1366462"/>
                    <a:gd name="connsiteX8" fmla="*/ 129231 w 535899"/>
                    <a:gd name="connsiteY8" fmla="*/ 518007 h 1366462"/>
                    <a:gd name="connsiteX9" fmla="*/ 309213 w 535899"/>
                    <a:gd name="connsiteY9" fmla="*/ 647272 h 1366462"/>
                    <a:gd name="connsiteX10" fmla="*/ 179947 w 535899"/>
                    <a:gd name="connsiteY10" fmla="*/ 654558 h 1366462"/>
                    <a:gd name="connsiteX11" fmla="*/ 350310 w 535899"/>
                    <a:gd name="connsiteY11" fmla="*/ 770562 h 1366462"/>
                    <a:gd name="connsiteX12" fmla="*/ 216746 w 535899"/>
                    <a:gd name="connsiteY12" fmla="*/ 760288 h 1366462"/>
                    <a:gd name="connsiteX13" fmla="*/ 381132 w 535899"/>
                    <a:gd name="connsiteY13" fmla="*/ 904126 h 1366462"/>
                    <a:gd name="connsiteX14" fmla="*/ 227020 w 535899"/>
                    <a:gd name="connsiteY14" fmla="*/ 852755 h 1366462"/>
                    <a:gd name="connsiteX15" fmla="*/ 473600 w 535899"/>
                    <a:gd name="connsiteY15" fmla="*/ 1027416 h 1366462"/>
                    <a:gd name="connsiteX16" fmla="*/ 282688 w 535899"/>
                    <a:gd name="connsiteY16" fmla="*/ 979688 h 1366462"/>
                    <a:gd name="connsiteX17" fmla="*/ 514696 w 535899"/>
                    <a:gd name="connsiteY17" fmla="*/ 1119883 h 1366462"/>
                    <a:gd name="connsiteX18" fmla="*/ 309213 w 535899"/>
                    <a:gd name="connsiteY18" fmla="*/ 1099335 h 1366462"/>
                    <a:gd name="connsiteX19" fmla="*/ 504422 w 535899"/>
                    <a:gd name="connsiteY19" fmla="*/ 1212350 h 1366462"/>
                    <a:gd name="connsiteX20" fmla="*/ 256164 w 535899"/>
                    <a:gd name="connsiteY20" fmla="*/ 1217958 h 1366462"/>
                    <a:gd name="connsiteX21" fmla="*/ 535899 w 535899"/>
                    <a:gd name="connsiteY21" fmla="*/ 1278293 h 1366462"/>
                    <a:gd name="connsiteX22" fmla="*/ 988 w 535899"/>
                    <a:gd name="connsiteY22" fmla="*/ 1366462 h 1366462"/>
                    <a:gd name="connsiteX23" fmla="*/ 988 w 535899"/>
                    <a:gd name="connsiteY23" fmla="*/ 0 h 1366462"/>
                    <a:gd name="connsiteX0" fmla="*/ 988 w 528613"/>
                    <a:gd name="connsiteY0" fmla="*/ 0 h 1366462"/>
                    <a:gd name="connsiteX1" fmla="*/ 124278 w 528613"/>
                    <a:gd name="connsiteY1" fmla="*/ 123290 h 1366462"/>
                    <a:gd name="connsiteX2" fmla="*/ 42085 w 528613"/>
                    <a:gd name="connsiteY2" fmla="*/ 123290 h 1366462"/>
                    <a:gd name="connsiteX3" fmla="*/ 155101 w 528613"/>
                    <a:gd name="connsiteY3" fmla="*/ 256854 h 1366462"/>
                    <a:gd name="connsiteX4" fmla="*/ 62633 w 528613"/>
                    <a:gd name="connsiteY4" fmla="*/ 256854 h 1366462"/>
                    <a:gd name="connsiteX5" fmla="*/ 185923 w 528613"/>
                    <a:gd name="connsiteY5" fmla="*/ 369870 h 1366462"/>
                    <a:gd name="connsiteX6" fmla="*/ 103730 w 528613"/>
                    <a:gd name="connsiteY6" fmla="*/ 380144 h 1366462"/>
                    <a:gd name="connsiteX7" fmla="*/ 257842 w 528613"/>
                    <a:gd name="connsiteY7" fmla="*/ 523982 h 1366462"/>
                    <a:gd name="connsiteX8" fmla="*/ 129231 w 528613"/>
                    <a:gd name="connsiteY8" fmla="*/ 518007 h 1366462"/>
                    <a:gd name="connsiteX9" fmla="*/ 309213 w 528613"/>
                    <a:gd name="connsiteY9" fmla="*/ 647272 h 1366462"/>
                    <a:gd name="connsiteX10" fmla="*/ 179947 w 528613"/>
                    <a:gd name="connsiteY10" fmla="*/ 654558 h 1366462"/>
                    <a:gd name="connsiteX11" fmla="*/ 350310 w 528613"/>
                    <a:gd name="connsiteY11" fmla="*/ 770562 h 1366462"/>
                    <a:gd name="connsiteX12" fmla="*/ 216746 w 528613"/>
                    <a:gd name="connsiteY12" fmla="*/ 760288 h 1366462"/>
                    <a:gd name="connsiteX13" fmla="*/ 381132 w 528613"/>
                    <a:gd name="connsiteY13" fmla="*/ 904126 h 1366462"/>
                    <a:gd name="connsiteX14" fmla="*/ 227020 w 528613"/>
                    <a:gd name="connsiteY14" fmla="*/ 852755 h 1366462"/>
                    <a:gd name="connsiteX15" fmla="*/ 473600 w 528613"/>
                    <a:gd name="connsiteY15" fmla="*/ 1027416 h 1366462"/>
                    <a:gd name="connsiteX16" fmla="*/ 282688 w 528613"/>
                    <a:gd name="connsiteY16" fmla="*/ 979688 h 1366462"/>
                    <a:gd name="connsiteX17" fmla="*/ 514696 w 528613"/>
                    <a:gd name="connsiteY17" fmla="*/ 1119883 h 1366462"/>
                    <a:gd name="connsiteX18" fmla="*/ 309213 w 528613"/>
                    <a:gd name="connsiteY18" fmla="*/ 1099335 h 1366462"/>
                    <a:gd name="connsiteX19" fmla="*/ 504422 w 528613"/>
                    <a:gd name="connsiteY19" fmla="*/ 1212350 h 1366462"/>
                    <a:gd name="connsiteX20" fmla="*/ 256164 w 528613"/>
                    <a:gd name="connsiteY20" fmla="*/ 1217958 h 1366462"/>
                    <a:gd name="connsiteX21" fmla="*/ 528613 w 528613"/>
                    <a:gd name="connsiteY21" fmla="*/ 1238219 h 1366462"/>
                    <a:gd name="connsiteX22" fmla="*/ 988 w 528613"/>
                    <a:gd name="connsiteY22" fmla="*/ 1366462 h 1366462"/>
                    <a:gd name="connsiteX23" fmla="*/ 988 w 528613"/>
                    <a:gd name="connsiteY23" fmla="*/ 0 h 1366462"/>
                    <a:gd name="connsiteX0" fmla="*/ 988 w 528613"/>
                    <a:gd name="connsiteY0" fmla="*/ 0 h 1366462"/>
                    <a:gd name="connsiteX1" fmla="*/ 124278 w 528613"/>
                    <a:gd name="connsiteY1" fmla="*/ 123290 h 1366462"/>
                    <a:gd name="connsiteX2" fmla="*/ 42085 w 528613"/>
                    <a:gd name="connsiteY2" fmla="*/ 123290 h 1366462"/>
                    <a:gd name="connsiteX3" fmla="*/ 155101 w 528613"/>
                    <a:gd name="connsiteY3" fmla="*/ 256854 h 1366462"/>
                    <a:gd name="connsiteX4" fmla="*/ 62633 w 528613"/>
                    <a:gd name="connsiteY4" fmla="*/ 256854 h 1366462"/>
                    <a:gd name="connsiteX5" fmla="*/ 185923 w 528613"/>
                    <a:gd name="connsiteY5" fmla="*/ 369870 h 1366462"/>
                    <a:gd name="connsiteX6" fmla="*/ 103730 w 528613"/>
                    <a:gd name="connsiteY6" fmla="*/ 380144 h 1366462"/>
                    <a:gd name="connsiteX7" fmla="*/ 257842 w 528613"/>
                    <a:gd name="connsiteY7" fmla="*/ 523982 h 1366462"/>
                    <a:gd name="connsiteX8" fmla="*/ 129231 w 528613"/>
                    <a:gd name="connsiteY8" fmla="*/ 518007 h 1366462"/>
                    <a:gd name="connsiteX9" fmla="*/ 309213 w 528613"/>
                    <a:gd name="connsiteY9" fmla="*/ 647272 h 1366462"/>
                    <a:gd name="connsiteX10" fmla="*/ 179947 w 528613"/>
                    <a:gd name="connsiteY10" fmla="*/ 654558 h 1366462"/>
                    <a:gd name="connsiteX11" fmla="*/ 350310 w 528613"/>
                    <a:gd name="connsiteY11" fmla="*/ 770562 h 1366462"/>
                    <a:gd name="connsiteX12" fmla="*/ 216746 w 528613"/>
                    <a:gd name="connsiteY12" fmla="*/ 760288 h 1366462"/>
                    <a:gd name="connsiteX13" fmla="*/ 381132 w 528613"/>
                    <a:gd name="connsiteY13" fmla="*/ 904126 h 1366462"/>
                    <a:gd name="connsiteX14" fmla="*/ 227020 w 528613"/>
                    <a:gd name="connsiteY14" fmla="*/ 852755 h 1366462"/>
                    <a:gd name="connsiteX15" fmla="*/ 473600 w 528613"/>
                    <a:gd name="connsiteY15" fmla="*/ 1027416 h 1366462"/>
                    <a:gd name="connsiteX16" fmla="*/ 282688 w 528613"/>
                    <a:gd name="connsiteY16" fmla="*/ 979688 h 1366462"/>
                    <a:gd name="connsiteX17" fmla="*/ 514696 w 528613"/>
                    <a:gd name="connsiteY17" fmla="*/ 1119883 h 1366462"/>
                    <a:gd name="connsiteX18" fmla="*/ 309213 w 528613"/>
                    <a:gd name="connsiteY18" fmla="*/ 1099335 h 1366462"/>
                    <a:gd name="connsiteX19" fmla="*/ 256164 w 528613"/>
                    <a:gd name="connsiteY19" fmla="*/ 1217958 h 1366462"/>
                    <a:gd name="connsiteX20" fmla="*/ 528613 w 528613"/>
                    <a:gd name="connsiteY20" fmla="*/ 1238219 h 1366462"/>
                    <a:gd name="connsiteX21" fmla="*/ 988 w 528613"/>
                    <a:gd name="connsiteY21" fmla="*/ 1366462 h 1366462"/>
                    <a:gd name="connsiteX22" fmla="*/ 988 w 528613"/>
                    <a:gd name="connsiteY22" fmla="*/ 0 h 1366462"/>
                    <a:gd name="connsiteX0" fmla="*/ 988 w 528613"/>
                    <a:gd name="connsiteY0" fmla="*/ 0 h 1366462"/>
                    <a:gd name="connsiteX1" fmla="*/ 124278 w 528613"/>
                    <a:gd name="connsiteY1" fmla="*/ 123290 h 1366462"/>
                    <a:gd name="connsiteX2" fmla="*/ 42085 w 528613"/>
                    <a:gd name="connsiteY2" fmla="*/ 123290 h 1366462"/>
                    <a:gd name="connsiteX3" fmla="*/ 155101 w 528613"/>
                    <a:gd name="connsiteY3" fmla="*/ 256854 h 1366462"/>
                    <a:gd name="connsiteX4" fmla="*/ 62633 w 528613"/>
                    <a:gd name="connsiteY4" fmla="*/ 256854 h 1366462"/>
                    <a:gd name="connsiteX5" fmla="*/ 185923 w 528613"/>
                    <a:gd name="connsiteY5" fmla="*/ 369870 h 1366462"/>
                    <a:gd name="connsiteX6" fmla="*/ 103730 w 528613"/>
                    <a:gd name="connsiteY6" fmla="*/ 380144 h 1366462"/>
                    <a:gd name="connsiteX7" fmla="*/ 257842 w 528613"/>
                    <a:gd name="connsiteY7" fmla="*/ 523982 h 1366462"/>
                    <a:gd name="connsiteX8" fmla="*/ 129231 w 528613"/>
                    <a:gd name="connsiteY8" fmla="*/ 518007 h 1366462"/>
                    <a:gd name="connsiteX9" fmla="*/ 309213 w 528613"/>
                    <a:gd name="connsiteY9" fmla="*/ 647272 h 1366462"/>
                    <a:gd name="connsiteX10" fmla="*/ 179947 w 528613"/>
                    <a:gd name="connsiteY10" fmla="*/ 654558 h 1366462"/>
                    <a:gd name="connsiteX11" fmla="*/ 350310 w 528613"/>
                    <a:gd name="connsiteY11" fmla="*/ 770562 h 1366462"/>
                    <a:gd name="connsiteX12" fmla="*/ 216746 w 528613"/>
                    <a:gd name="connsiteY12" fmla="*/ 760288 h 1366462"/>
                    <a:gd name="connsiteX13" fmla="*/ 381132 w 528613"/>
                    <a:gd name="connsiteY13" fmla="*/ 904126 h 1366462"/>
                    <a:gd name="connsiteX14" fmla="*/ 227020 w 528613"/>
                    <a:gd name="connsiteY14" fmla="*/ 852755 h 1366462"/>
                    <a:gd name="connsiteX15" fmla="*/ 473600 w 528613"/>
                    <a:gd name="connsiteY15" fmla="*/ 1027416 h 1366462"/>
                    <a:gd name="connsiteX16" fmla="*/ 282688 w 528613"/>
                    <a:gd name="connsiteY16" fmla="*/ 979688 h 1366462"/>
                    <a:gd name="connsiteX17" fmla="*/ 514696 w 528613"/>
                    <a:gd name="connsiteY17" fmla="*/ 1119883 h 1366462"/>
                    <a:gd name="connsiteX18" fmla="*/ 256164 w 528613"/>
                    <a:gd name="connsiteY18" fmla="*/ 1217958 h 1366462"/>
                    <a:gd name="connsiteX19" fmla="*/ 528613 w 528613"/>
                    <a:gd name="connsiteY19" fmla="*/ 1238219 h 1366462"/>
                    <a:gd name="connsiteX20" fmla="*/ 988 w 528613"/>
                    <a:gd name="connsiteY20" fmla="*/ 1366462 h 1366462"/>
                    <a:gd name="connsiteX21" fmla="*/ 988 w 528613"/>
                    <a:gd name="connsiteY21" fmla="*/ 0 h 1366462"/>
                    <a:gd name="connsiteX0" fmla="*/ 988 w 528613"/>
                    <a:gd name="connsiteY0" fmla="*/ 0 h 1366462"/>
                    <a:gd name="connsiteX1" fmla="*/ 124278 w 528613"/>
                    <a:gd name="connsiteY1" fmla="*/ 123290 h 1366462"/>
                    <a:gd name="connsiteX2" fmla="*/ 42085 w 528613"/>
                    <a:gd name="connsiteY2" fmla="*/ 123290 h 1366462"/>
                    <a:gd name="connsiteX3" fmla="*/ 155101 w 528613"/>
                    <a:gd name="connsiteY3" fmla="*/ 256854 h 1366462"/>
                    <a:gd name="connsiteX4" fmla="*/ 62633 w 528613"/>
                    <a:gd name="connsiteY4" fmla="*/ 256854 h 1366462"/>
                    <a:gd name="connsiteX5" fmla="*/ 185923 w 528613"/>
                    <a:gd name="connsiteY5" fmla="*/ 369870 h 1366462"/>
                    <a:gd name="connsiteX6" fmla="*/ 103730 w 528613"/>
                    <a:gd name="connsiteY6" fmla="*/ 380144 h 1366462"/>
                    <a:gd name="connsiteX7" fmla="*/ 257842 w 528613"/>
                    <a:gd name="connsiteY7" fmla="*/ 523982 h 1366462"/>
                    <a:gd name="connsiteX8" fmla="*/ 129231 w 528613"/>
                    <a:gd name="connsiteY8" fmla="*/ 518007 h 1366462"/>
                    <a:gd name="connsiteX9" fmla="*/ 309213 w 528613"/>
                    <a:gd name="connsiteY9" fmla="*/ 647272 h 1366462"/>
                    <a:gd name="connsiteX10" fmla="*/ 179947 w 528613"/>
                    <a:gd name="connsiteY10" fmla="*/ 654558 h 1366462"/>
                    <a:gd name="connsiteX11" fmla="*/ 350310 w 528613"/>
                    <a:gd name="connsiteY11" fmla="*/ 770562 h 1366462"/>
                    <a:gd name="connsiteX12" fmla="*/ 216746 w 528613"/>
                    <a:gd name="connsiteY12" fmla="*/ 760288 h 1366462"/>
                    <a:gd name="connsiteX13" fmla="*/ 381132 w 528613"/>
                    <a:gd name="connsiteY13" fmla="*/ 904126 h 1366462"/>
                    <a:gd name="connsiteX14" fmla="*/ 227020 w 528613"/>
                    <a:gd name="connsiteY14" fmla="*/ 852755 h 1366462"/>
                    <a:gd name="connsiteX15" fmla="*/ 473600 w 528613"/>
                    <a:gd name="connsiteY15" fmla="*/ 1027416 h 1366462"/>
                    <a:gd name="connsiteX16" fmla="*/ 282688 w 528613"/>
                    <a:gd name="connsiteY16" fmla="*/ 979688 h 1366462"/>
                    <a:gd name="connsiteX17" fmla="*/ 514696 w 528613"/>
                    <a:gd name="connsiteY17" fmla="*/ 1119883 h 1366462"/>
                    <a:gd name="connsiteX18" fmla="*/ 259807 w 528613"/>
                    <a:gd name="connsiteY18" fmla="*/ 1130525 h 1366462"/>
                    <a:gd name="connsiteX19" fmla="*/ 528613 w 528613"/>
                    <a:gd name="connsiteY19" fmla="*/ 1238219 h 1366462"/>
                    <a:gd name="connsiteX20" fmla="*/ 988 w 528613"/>
                    <a:gd name="connsiteY20" fmla="*/ 1366462 h 1366462"/>
                    <a:gd name="connsiteX21" fmla="*/ 988 w 528613"/>
                    <a:gd name="connsiteY21" fmla="*/ 0 h 1366462"/>
                    <a:gd name="connsiteX0" fmla="*/ 988 w 528613"/>
                    <a:gd name="connsiteY0" fmla="*/ 0 h 1366462"/>
                    <a:gd name="connsiteX1" fmla="*/ 124278 w 528613"/>
                    <a:gd name="connsiteY1" fmla="*/ 123290 h 1366462"/>
                    <a:gd name="connsiteX2" fmla="*/ 42085 w 528613"/>
                    <a:gd name="connsiteY2" fmla="*/ 123290 h 1366462"/>
                    <a:gd name="connsiteX3" fmla="*/ 155101 w 528613"/>
                    <a:gd name="connsiteY3" fmla="*/ 256854 h 1366462"/>
                    <a:gd name="connsiteX4" fmla="*/ 62633 w 528613"/>
                    <a:gd name="connsiteY4" fmla="*/ 256854 h 1366462"/>
                    <a:gd name="connsiteX5" fmla="*/ 185923 w 528613"/>
                    <a:gd name="connsiteY5" fmla="*/ 369870 h 1366462"/>
                    <a:gd name="connsiteX6" fmla="*/ 103730 w 528613"/>
                    <a:gd name="connsiteY6" fmla="*/ 380144 h 1366462"/>
                    <a:gd name="connsiteX7" fmla="*/ 257842 w 528613"/>
                    <a:gd name="connsiteY7" fmla="*/ 523982 h 1366462"/>
                    <a:gd name="connsiteX8" fmla="*/ 129231 w 528613"/>
                    <a:gd name="connsiteY8" fmla="*/ 518007 h 1366462"/>
                    <a:gd name="connsiteX9" fmla="*/ 309213 w 528613"/>
                    <a:gd name="connsiteY9" fmla="*/ 647272 h 1366462"/>
                    <a:gd name="connsiteX10" fmla="*/ 179947 w 528613"/>
                    <a:gd name="connsiteY10" fmla="*/ 654558 h 1366462"/>
                    <a:gd name="connsiteX11" fmla="*/ 350310 w 528613"/>
                    <a:gd name="connsiteY11" fmla="*/ 770562 h 1366462"/>
                    <a:gd name="connsiteX12" fmla="*/ 216746 w 528613"/>
                    <a:gd name="connsiteY12" fmla="*/ 760288 h 1366462"/>
                    <a:gd name="connsiteX13" fmla="*/ 381132 w 528613"/>
                    <a:gd name="connsiteY13" fmla="*/ 904126 h 1366462"/>
                    <a:gd name="connsiteX14" fmla="*/ 227020 w 528613"/>
                    <a:gd name="connsiteY14" fmla="*/ 852755 h 1366462"/>
                    <a:gd name="connsiteX15" fmla="*/ 473600 w 528613"/>
                    <a:gd name="connsiteY15" fmla="*/ 1027416 h 1366462"/>
                    <a:gd name="connsiteX16" fmla="*/ 282688 w 528613"/>
                    <a:gd name="connsiteY16" fmla="*/ 979688 h 1366462"/>
                    <a:gd name="connsiteX17" fmla="*/ 514696 w 528613"/>
                    <a:gd name="connsiteY17" fmla="*/ 1119883 h 1366462"/>
                    <a:gd name="connsiteX18" fmla="*/ 285308 w 528613"/>
                    <a:gd name="connsiteY18" fmla="*/ 1141454 h 1366462"/>
                    <a:gd name="connsiteX19" fmla="*/ 528613 w 528613"/>
                    <a:gd name="connsiteY19" fmla="*/ 1238219 h 1366462"/>
                    <a:gd name="connsiteX20" fmla="*/ 988 w 528613"/>
                    <a:gd name="connsiteY20" fmla="*/ 1366462 h 1366462"/>
                    <a:gd name="connsiteX21" fmla="*/ 988 w 528613"/>
                    <a:gd name="connsiteY21" fmla="*/ 0 h 1366462"/>
                    <a:gd name="connsiteX0" fmla="*/ 988 w 528613"/>
                    <a:gd name="connsiteY0" fmla="*/ 0 h 1366462"/>
                    <a:gd name="connsiteX1" fmla="*/ 124278 w 528613"/>
                    <a:gd name="connsiteY1" fmla="*/ 123290 h 1366462"/>
                    <a:gd name="connsiteX2" fmla="*/ 42085 w 528613"/>
                    <a:gd name="connsiteY2" fmla="*/ 123290 h 1366462"/>
                    <a:gd name="connsiteX3" fmla="*/ 155101 w 528613"/>
                    <a:gd name="connsiteY3" fmla="*/ 256854 h 1366462"/>
                    <a:gd name="connsiteX4" fmla="*/ 62633 w 528613"/>
                    <a:gd name="connsiteY4" fmla="*/ 256854 h 1366462"/>
                    <a:gd name="connsiteX5" fmla="*/ 185923 w 528613"/>
                    <a:gd name="connsiteY5" fmla="*/ 369870 h 1366462"/>
                    <a:gd name="connsiteX6" fmla="*/ 103730 w 528613"/>
                    <a:gd name="connsiteY6" fmla="*/ 380144 h 1366462"/>
                    <a:gd name="connsiteX7" fmla="*/ 257842 w 528613"/>
                    <a:gd name="connsiteY7" fmla="*/ 523982 h 1366462"/>
                    <a:gd name="connsiteX8" fmla="*/ 129231 w 528613"/>
                    <a:gd name="connsiteY8" fmla="*/ 518007 h 1366462"/>
                    <a:gd name="connsiteX9" fmla="*/ 309213 w 528613"/>
                    <a:gd name="connsiteY9" fmla="*/ 647272 h 1366462"/>
                    <a:gd name="connsiteX10" fmla="*/ 179947 w 528613"/>
                    <a:gd name="connsiteY10" fmla="*/ 654558 h 1366462"/>
                    <a:gd name="connsiteX11" fmla="*/ 350310 w 528613"/>
                    <a:gd name="connsiteY11" fmla="*/ 770562 h 1366462"/>
                    <a:gd name="connsiteX12" fmla="*/ 216746 w 528613"/>
                    <a:gd name="connsiteY12" fmla="*/ 760288 h 1366462"/>
                    <a:gd name="connsiteX13" fmla="*/ 381132 w 528613"/>
                    <a:gd name="connsiteY13" fmla="*/ 904126 h 1366462"/>
                    <a:gd name="connsiteX14" fmla="*/ 227020 w 528613"/>
                    <a:gd name="connsiteY14" fmla="*/ 852755 h 1366462"/>
                    <a:gd name="connsiteX15" fmla="*/ 473600 w 528613"/>
                    <a:gd name="connsiteY15" fmla="*/ 1027416 h 1366462"/>
                    <a:gd name="connsiteX16" fmla="*/ 264473 w 528613"/>
                    <a:gd name="connsiteY16" fmla="*/ 976045 h 1366462"/>
                    <a:gd name="connsiteX17" fmla="*/ 514696 w 528613"/>
                    <a:gd name="connsiteY17" fmla="*/ 1119883 h 1366462"/>
                    <a:gd name="connsiteX18" fmla="*/ 285308 w 528613"/>
                    <a:gd name="connsiteY18" fmla="*/ 1141454 h 1366462"/>
                    <a:gd name="connsiteX19" fmla="*/ 528613 w 528613"/>
                    <a:gd name="connsiteY19" fmla="*/ 1238219 h 1366462"/>
                    <a:gd name="connsiteX20" fmla="*/ 988 w 528613"/>
                    <a:gd name="connsiteY20" fmla="*/ 1366462 h 1366462"/>
                    <a:gd name="connsiteX21" fmla="*/ 988 w 528613"/>
                    <a:gd name="connsiteY21" fmla="*/ 0 h 1366462"/>
                    <a:gd name="connsiteX0" fmla="*/ 988 w 528613"/>
                    <a:gd name="connsiteY0" fmla="*/ 0 h 1366462"/>
                    <a:gd name="connsiteX1" fmla="*/ 124278 w 528613"/>
                    <a:gd name="connsiteY1" fmla="*/ 123290 h 1366462"/>
                    <a:gd name="connsiteX2" fmla="*/ 42085 w 528613"/>
                    <a:gd name="connsiteY2" fmla="*/ 123290 h 1366462"/>
                    <a:gd name="connsiteX3" fmla="*/ 155101 w 528613"/>
                    <a:gd name="connsiteY3" fmla="*/ 256854 h 1366462"/>
                    <a:gd name="connsiteX4" fmla="*/ 62633 w 528613"/>
                    <a:gd name="connsiteY4" fmla="*/ 256854 h 1366462"/>
                    <a:gd name="connsiteX5" fmla="*/ 185923 w 528613"/>
                    <a:gd name="connsiteY5" fmla="*/ 369870 h 1366462"/>
                    <a:gd name="connsiteX6" fmla="*/ 103730 w 528613"/>
                    <a:gd name="connsiteY6" fmla="*/ 380144 h 1366462"/>
                    <a:gd name="connsiteX7" fmla="*/ 257842 w 528613"/>
                    <a:gd name="connsiteY7" fmla="*/ 523982 h 1366462"/>
                    <a:gd name="connsiteX8" fmla="*/ 129231 w 528613"/>
                    <a:gd name="connsiteY8" fmla="*/ 518007 h 1366462"/>
                    <a:gd name="connsiteX9" fmla="*/ 309213 w 528613"/>
                    <a:gd name="connsiteY9" fmla="*/ 647272 h 1366462"/>
                    <a:gd name="connsiteX10" fmla="*/ 179947 w 528613"/>
                    <a:gd name="connsiteY10" fmla="*/ 654558 h 1366462"/>
                    <a:gd name="connsiteX11" fmla="*/ 350310 w 528613"/>
                    <a:gd name="connsiteY11" fmla="*/ 770562 h 1366462"/>
                    <a:gd name="connsiteX12" fmla="*/ 216746 w 528613"/>
                    <a:gd name="connsiteY12" fmla="*/ 760288 h 1366462"/>
                    <a:gd name="connsiteX13" fmla="*/ 381132 w 528613"/>
                    <a:gd name="connsiteY13" fmla="*/ 904126 h 1366462"/>
                    <a:gd name="connsiteX14" fmla="*/ 227020 w 528613"/>
                    <a:gd name="connsiteY14" fmla="*/ 852755 h 1366462"/>
                    <a:gd name="connsiteX15" fmla="*/ 473600 w 528613"/>
                    <a:gd name="connsiteY15" fmla="*/ 1027416 h 1366462"/>
                    <a:gd name="connsiteX16" fmla="*/ 249901 w 528613"/>
                    <a:gd name="connsiteY16" fmla="*/ 990618 h 1366462"/>
                    <a:gd name="connsiteX17" fmla="*/ 514696 w 528613"/>
                    <a:gd name="connsiteY17" fmla="*/ 1119883 h 1366462"/>
                    <a:gd name="connsiteX18" fmla="*/ 285308 w 528613"/>
                    <a:gd name="connsiteY18" fmla="*/ 1141454 h 1366462"/>
                    <a:gd name="connsiteX19" fmla="*/ 528613 w 528613"/>
                    <a:gd name="connsiteY19" fmla="*/ 1238219 h 1366462"/>
                    <a:gd name="connsiteX20" fmla="*/ 988 w 528613"/>
                    <a:gd name="connsiteY20" fmla="*/ 1366462 h 1366462"/>
                    <a:gd name="connsiteX21" fmla="*/ 988 w 528613"/>
                    <a:gd name="connsiteY21" fmla="*/ 0 h 1366462"/>
                    <a:gd name="connsiteX0" fmla="*/ 988 w 528613"/>
                    <a:gd name="connsiteY0" fmla="*/ 0 h 1366462"/>
                    <a:gd name="connsiteX1" fmla="*/ 124278 w 528613"/>
                    <a:gd name="connsiteY1" fmla="*/ 123290 h 1366462"/>
                    <a:gd name="connsiteX2" fmla="*/ 42085 w 528613"/>
                    <a:gd name="connsiteY2" fmla="*/ 123290 h 1366462"/>
                    <a:gd name="connsiteX3" fmla="*/ 155101 w 528613"/>
                    <a:gd name="connsiteY3" fmla="*/ 256854 h 1366462"/>
                    <a:gd name="connsiteX4" fmla="*/ 62633 w 528613"/>
                    <a:gd name="connsiteY4" fmla="*/ 256854 h 1366462"/>
                    <a:gd name="connsiteX5" fmla="*/ 185923 w 528613"/>
                    <a:gd name="connsiteY5" fmla="*/ 369870 h 1366462"/>
                    <a:gd name="connsiteX6" fmla="*/ 103730 w 528613"/>
                    <a:gd name="connsiteY6" fmla="*/ 380144 h 1366462"/>
                    <a:gd name="connsiteX7" fmla="*/ 257842 w 528613"/>
                    <a:gd name="connsiteY7" fmla="*/ 523982 h 1366462"/>
                    <a:gd name="connsiteX8" fmla="*/ 129231 w 528613"/>
                    <a:gd name="connsiteY8" fmla="*/ 518007 h 1366462"/>
                    <a:gd name="connsiteX9" fmla="*/ 309213 w 528613"/>
                    <a:gd name="connsiteY9" fmla="*/ 647272 h 1366462"/>
                    <a:gd name="connsiteX10" fmla="*/ 179947 w 528613"/>
                    <a:gd name="connsiteY10" fmla="*/ 654558 h 1366462"/>
                    <a:gd name="connsiteX11" fmla="*/ 350310 w 528613"/>
                    <a:gd name="connsiteY11" fmla="*/ 770562 h 1366462"/>
                    <a:gd name="connsiteX12" fmla="*/ 216746 w 528613"/>
                    <a:gd name="connsiteY12" fmla="*/ 760288 h 1366462"/>
                    <a:gd name="connsiteX13" fmla="*/ 381132 w 528613"/>
                    <a:gd name="connsiteY13" fmla="*/ 904126 h 1366462"/>
                    <a:gd name="connsiteX14" fmla="*/ 227020 w 528613"/>
                    <a:gd name="connsiteY14" fmla="*/ 852755 h 1366462"/>
                    <a:gd name="connsiteX15" fmla="*/ 473600 w 528613"/>
                    <a:gd name="connsiteY15" fmla="*/ 1027416 h 1366462"/>
                    <a:gd name="connsiteX16" fmla="*/ 249901 w 528613"/>
                    <a:gd name="connsiteY16" fmla="*/ 990618 h 1366462"/>
                    <a:gd name="connsiteX17" fmla="*/ 489195 w 528613"/>
                    <a:gd name="connsiteY17" fmla="*/ 1127170 h 1366462"/>
                    <a:gd name="connsiteX18" fmla="*/ 285308 w 528613"/>
                    <a:gd name="connsiteY18" fmla="*/ 1141454 h 1366462"/>
                    <a:gd name="connsiteX19" fmla="*/ 528613 w 528613"/>
                    <a:gd name="connsiteY19" fmla="*/ 1238219 h 1366462"/>
                    <a:gd name="connsiteX20" fmla="*/ 988 w 528613"/>
                    <a:gd name="connsiteY20" fmla="*/ 1366462 h 1366462"/>
                    <a:gd name="connsiteX21" fmla="*/ 988 w 528613"/>
                    <a:gd name="connsiteY21" fmla="*/ 0 h 1366462"/>
                    <a:gd name="connsiteX0" fmla="*/ 988 w 579616"/>
                    <a:gd name="connsiteY0" fmla="*/ 0 h 1366462"/>
                    <a:gd name="connsiteX1" fmla="*/ 124278 w 579616"/>
                    <a:gd name="connsiteY1" fmla="*/ 123290 h 1366462"/>
                    <a:gd name="connsiteX2" fmla="*/ 42085 w 579616"/>
                    <a:gd name="connsiteY2" fmla="*/ 123290 h 1366462"/>
                    <a:gd name="connsiteX3" fmla="*/ 155101 w 579616"/>
                    <a:gd name="connsiteY3" fmla="*/ 256854 h 1366462"/>
                    <a:gd name="connsiteX4" fmla="*/ 62633 w 579616"/>
                    <a:gd name="connsiteY4" fmla="*/ 256854 h 1366462"/>
                    <a:gd name="connsiteX5" fmla="*/ 185923 w 579616"/>
                    <a:gd name="connsiteY5" fmla="*/ 369870 h 1366462"/>
                    <a:gd name="connsiteX6" fmla="*/ 103730 w 579616"/>
                    <a:gd name="connsiteY6" fmla="*/ 380144 h 1366462"/>
                    <a:gd name="connsiteX7" fmla="*/ 257842 w 579616"/>
                    <a:gd name="connsiteY7" fmla="*/ 523982 h 1366462"/>
                    <a:gd name="connsiteX8" fmla="*/ 129231 w 579616"/>
                    <a:gd name="connsiteY8" fmla="*/ 518007 h 1366462"/>
                    <a:gd name="connsiteX9" fmla="*/ 309213 w 579616"/>
                    <a:gd name="connsiteY9" fmla="*/ 647272 h 1366462"/>
                    <a:gd name="connsiteX10" fmla="*/ 179947 w 579616"/>
                    <a:gd name="connsiteY10" fmla="*/ 654558 h 1366462"/>
                    <a:gd name="connsiteX11" fmla="*/ 350310 w 579616"/>
                    <a:gd name="connsiteY11" fmla="*/ 770562 h 1366462"/>
                    <a:gd name="connsiteX12" fmla="*/ 216746 w 579616"/>
                    <a:gd name="connsiteY12" fmla="*/ 760288 h 1366462"/>
                    <a:gd name="connsiteX13" fmla="*/ 381132 w 579616"/>
                    <a:gd name="connsiteY13" fmla="*/ 904126 h 1366462"/>
                    <a:gd name="connsiteX14" fmla="*/ 227020 w 579616"/>
                    <a:gd name="connsiteY14" fmla="*/ 852755 h 1366462"/>
                    <a:gd name="connsiteX15" fmla="*/ 473600 w 579616"/>
                    <a:gd name="connsiteY15" fmla="*/ 1027416 h 1366462"/>
                    <a:gd name="connsiteX16" fmla="*/ 249901 w 579616"/>
                    <a:gd name="connsiteY16" fmla="*/ 990618 h 1366462"/>
                    <a:gd name="connsiteX17" fmla="*/ 489195 w 579616"/>
                    <a:gd name="connsiteY17" fmla="*/ 1127170 h 1366462"/>
                    <a:gd name="connsiteX18" fmla="*/ 285308 w 579616"/>
                    <a:gd name="connsiteY18" fmla="*/ 1141454 h 1366462"/>
                    <a:gd name="connsiteX19" fmla="*/ 579616 w 579616"/>
                    <a:gd name="connsiteY19" fmla="*/ 1241862 h 1366462"/>
                    <a:gd name="connsiteX20" fmla="*/ 988 w 579616"/>
                    <a:gd name="connsiteY20" fmla="*/ 1366462 h 1366462"/>
                    <a:gd name="connsiteX21" fmla="*/ 988 w 579616"/>
                    <a:gd name="connsiteY21" fmla="*/ 0 h 1366462"/>
                    <a:gd name="connsiteX0" fmla="*/ 988 w 601474"/>
                    <a:gd name="connsiteY0" fmla="*/ 0 h 1366462"/>
                    <a:gd name="connsiteX1" fmla="*/ 124278 w 601474"/>
                    <a:gd name="connsiteY1" fmla="*/ 123290 h 1366462"/>
                    <a:gd name="connsiteX2" fmla="*/ 42085 w 601474"/>
                    <a:gd name="connsiteY2" fmla="*/ 123290 h 1366462"/>
                    <a:gd name="connsiteX3" fmla="*/ 155101 w 601474"/>
                    <a:gd name="connsiteY3" fmla="*/ 256854 h 1366462"/>
                    <a:gd name="connsiteX4" fmla="*/ 62633 w 601474"/>
                    <a:gd name="connsiteY4" fmla="*/ 256854 h 1366462"/>
                    <a:gd name="connsiteX5" fmla="*/ 185923 w 601474"/>
                    <a:gd name="connsiteY5" fmla="*/ 369870 h 1366462"/>
                    <a:gd name="connsiteX6" fmla="*/ 103730 w 601474"/>
                    <a:gd name="connsiteY6" fmla="*/ 380144 h 1366462"/>
                    <a:gd name="connsiteX7" fmla="*/ 257842 w 601474"/>
                    <a:gd name="connsiteY7" fmla="*/ 523982 h 1366462"/>
                    <a:gd name="connsiteX8" fmla="*/ 129231 w 601474"/>
                    <a:gd name="connsiteY8" fmla="*/ 518007 h 1366462"/>
                    <a:gd name="connsiteX9" fmla="*/ 309213 w 601474"/>
                    <a:gd name="connsiteY9" fmla="*/ 647272 h 1366462"/>
                    <a:gd name="connsiteX10" fmla="*/ 179947 w 601474"/>
                    <a:gd name="connsiteY10" fmla="*/ 654558 h 1366462"/>
                    <a:gd name="connsiteX11" fmla="*/ 350310 w 601474"/>
                    <a:gd name="connsiteY11" fmla="*/ 770562 h 1366462"/>
                    <a:gd name="connsiteX12" fmla="*/ 216746 w 601474"/>
                    <a:gd name="connsiteY12" fmla="*/ 760288 h 1366462"/>
                    <a:gd name="connsiteX13" fmla="*/ 381132 w 601474"/>
                    <a:gd name="connsiteY13" fmla="*/ 904126 h 1366462"/>
                    <a:gd name="connsiteX14" fmla="*/ 227020 w 601474"/>
                    <a:gd name="connsiteY14" fmla="*/ 852755 h 1366462"/>
                    <a:gd name="connsiteX15" fmla="*/ 473600 w 601474"/>
                    <a:gd name="connsiteY15" fmla="*/ 1027416 h 1366462"/>
                    <a:gd name="connsiteX16" fmla="*/ 249901 w 601474"/>
                    <a:gd name="connsiteY16" fmla="*/ 990618 h 1366462"/>
                    <a:gd name="connsiteX17" fmla="*/ 489195 w 601474"/>
                    <a:gd name="connsiteY17" fmla="*/ 1127170 h 1366462"/>
                    <a:gd name="connsiteX18" fmla="*/ 285308 w 601474"/>
                    <a:gd name="connsiteY18" fmla="*/ 1141454 h 1366462"/>
                    <a:gd name="connsiteX19" fmla="*/ 601474 w 601474"/>
                    <a:gd name="connsiteY19" fmla="*/ 1256435 h 1366462"/>
                    <a:gd name="connsiteX20" fmla="*/ 988 w 601474"/>
                    <a:gd name="connsiteY20" fmla="*/ 1366462 h 1366462"/>
                    <a:gd name="connsiteX21" fmla="*/ 988 w 601474"/>
                    <a:gd name="connsiteY21" fmla="*/ 0 h 1366462"/>
                    <a:gd name="connsiteX0" fmla="*/ 988 w 601474"/>
                    <a:gd name="connsiteY0" fmla="*/ 0 h 1366462"/>
                    <a:gd name="connsiteX1" fmla="*/ 124278 w 601474"/>
                    <a:gd name="connsiteY1" fmla="*/ 123290 h 1366462"/>
                    <a:gd name="connsiteX2" fmla="*/ 42085 w 601474"/>
                    <a:gd name="connsiteY2" fmla="*/ 123290 h 1366462"/>
                    <a:gd name="connsiteX3" fmla="*/ 155101 w 601474"/>
                    <a:gd name="connsiteY3" fmla="*/ 256854 h 1366462"/>
                    <a:gd name="connsiteX4" fmla="*/ 62633 w 601474"/>
                    <a:gd name="connsiteY4" fmla="*/ 256854 h 1366462"/>
                    <a:gd name="connsiteX5" fmla="*/ 185923 w 601474"/>
                    <a:gd name="connsiteY5" fmla="*/ 369870 h 1366462"/>
                    <a:gd name="connsiteX6" fmla="*/ 103730 w 601474"/>
                    <a:gd name="connsiteY6" fmla="*/ 380144 h 1366462"/>
                    <a:gd name="connsiteX7" fmla="*/ 257842 w 601474"/>
                    <a:gd name="connsiteY7" fmla="*/ 523982 h 1366462"/>
                    <a:gd name="connsiteX8" fmla="*/ 129231 w 601474"/>
                    <a:gd name="connsiteY8" fmla="*/ 518007 h 1366462"/>
                    <a:gd name="connsiteX9" fmla="*/ 309213 w 601474"/>
                    <a:gd name="connsiteY9" fmla="*/ 647272 h 1366462"/>
                    <a:gd name="connsiteX10" fmla="*/ 179947 w 601474"/>
                    <a:gd name="connsiteY10" fmla="*/ 654558 h 1366462"/>
                    <a:gd name="connsiteX11" fmla="*/ 350310 w 601474"/>
                    <a:gd name="connsiteY11" fmla="*/ 770562 h 1366462"/>
                    <a:gd name="connsiteX12" fmla="*/ 216746 w 601474"/>
                    <a:gd name="connsiteY12" fmla="*/ 760288 h 1366462"/>
                    <a:gd name="connsiteX13" fmla="*/ 381132 w 601474"/>
                    <a:gd name="connsiteY13" fmla="*/ 904126 h 1366462"/>
                    <a:gd name="connsiteX14" fmla="*/ 227020 w 601474"/>
                    <a:gd name="connsiteY14" fmla="*/ 852755 h 1366462"/>
                    <a:gd name="connsiteX15" fmla="*/ 433526 w 601474"/>
                    <a:gd name="connsiteY15" fmla="*/ 1012844 h 1366462"/>
                    <a:gd name="connsiteX16" fmla="*/ 249901 w 601474"/>
                    <a:gd name="connsiteY16" fmla="*/ 990618 h 1366462"/>
                    <a:gd name="connsiteX17" fmla="*/ 489195 w 601474"/>
                    <a:gd name="connsiteY17" fmla="*/ 1127170 h 1366462"/>
                    <a:gd name="connsiteX18" fmla="*/ 285308 w 601474"/>
                    <a:gd name="connsiteY18" fmla="*/ 1141454 h 1366462"/>
                    <a:gd name="connsiteX19" fmla="*/ 601474 w 601474"/>
                    <a:gd name="connsiteY19" fmla="*/ 1256435 h 1366462"/>
                    <a:gd name="connsiteX20" fmla="*/ 988 w 601474"/>
                    <a:gd name="connsiteY20" fmla="*/ 1366462 h 1366462"/>
                    <a:gd name="connsiteX21" fmla="*/ 988 w 601474"/>
                    <a:gd name="connsiteY21" fmla="*/ 0 h 1366462"/>
                    <a:gd name="connsiteX0" fmla="*/ 988 w 601474"/>
                    <a:gd name="connsiteY0" fmla="*/ 0 h 1366462"/>
                    <a:gd name="connsiteX1" fmla="*/ 124278 w 601474"/>
                    <a:gd name="connsiteY1" fmla="*/ 123290 h 1366462"/>
                    <a:gd name="connsiteX2" fmla="*/ 42085 w 601474"/>
                    <a:gd name="connsiteY2" fmla="*/ 123290 h 1366462"/>
                    <a:gd name="connsiteX3" fmla="*/ 155101 w 601474"/>
                    <a:gd name="connsiteY3" fmla="*/ 256854 h 1366462"/>
                    <a:gd name="connsiteX4" fmla="*/ 62633 w 601474"/>
                    <a:gd name="connsiteY4" fmla="*/ 256854 h 1366462"/>
                    <a:gd name="connsiteX5" fmla="*/ 185923 w 601474"/>
                    <a:gd name="connsiteY5" fmla="*/ 369870 h 1366462"/>
                    <a:gd name="connsiteX6" fmla="*/ 103730 w 601474"/>
                    <a:gd name="connsiteY6" fmla="*/ 380144 h 1366462"/>
                    <a:gd name="connsiteX7" fmla="*/ 257842 w 601474"/>
                    <a:gd name="connsiteY7" fmla="*/ 523982 h 1366462"/>
                    <a:gd name="connsiteX8" fmla="*/ 129231 w 601474"/>
                    <a:gd name="connsiteY8" fmla="*/ 518007 h 1366462"/>
                    <a:gd name="connsiteX9" fmla="*/ 309213 w 601474"/>
                    <a:gd name="connsiteY9" fmla="*/ 647272 h 1366462"/>
                    <a:gd name="connsiteX10" fmla="*/ 179947 w 601474"/>
                    <a:gd name="connsiteY10" fmla="*/ 654558 h 1366462"/>
                    <a:gd name="connsiteX11" fmla="*/ 350310 w 601474"/>
                    <a:gd name="connsiteY11" fmla="*/ 770562 h 1366462"/>
                    <a:gd name="connsiteX12" fmla="*/ 216746 w 601474"/>
                    <a:gd name="connsiteY12" fmla="*/ 760288 h 1366462"/>
                    <a:gd name="connsiteX13" fmla="*/ 355631 w 601474"/>
                    <a:gd name="connsiteY13" fmla="*/ 885911 h 1366462"/>
                    <a:gd name="connsiteX14" fmla="*/ 227020 w 601474"/>
                    <a:gd name="connsiteY14" fmla="*/ 852755 h 1366462"/>
                    <a:gd name="connsiteX15" fmla="*/ 433526 w 601474"/>
                    <a:gd name="connsiteY15" fmla="*/ 1012844 h 1366462"/>
                    <a:gd name="connsiteX16" fmla="*/ 249901 w 601474"/>
                    <a:gd name="connsiteY16" fmla="*/ 990618 h 1366462"/>
                    <a:gd name="connsiteX17" fmla="*/ 489195 w 601474"/>
                    <a:gd name="connsiteY17" fmla="*/ 1127170 h 1366462"/>
                    <a:gd name="connsiteX18" fmla="*/ 285308 w 601474"/>
                    <a:gd name="connsiteY18" fmla="*/ 1141454 h 1366462"/>
                    <a:gd name="connsiteX19" fmla="*/ 601474 w 601474"/>
                    <a:gd name="connsiteY19" fmla="*/ 1256435 h 1366462"/>
                    <a:gd name="connsiteX20" fmla="*/ 988 w 601474"/>
                    <a:gd name="connsiteY20" fmla="*/ 1366462 h 1366462"/>
                    <a:gd name="connsiteX21" fmla="*/ 988 w 601474"/>
                    <a:gd name="connsiteY21" fmla="*/ 0 h 1366462"/>
                    <a:gd name="connsiteX0" fmla="*/ 988 w 601474"/>
                    <a:gd name="connsiteY0" fmla="*/ 0 h 1366462"/>
                    <a:gd name="connsiteX1" fmla="*/ 124278 w 601474"/>
                    <a:gd name="connsiteY1" fmla="*/ 123290 h 1366462"/>
                    <a:gd name="connsiteX2" fmla="*/ 42085 w 601474"/>
                    <a:gd name="connsiteY2" fmla="*/ 123290 h 1366462"/>
                    <a:gd name="connsiteX3" fmla="*/ 155101 w 601474"/>
                    <a:gd name="connsiteY3" fmla="*/ 256854 h 1366462"/>
                    <a:gd name="connsiteX4" fmla="*/ 62633 w 601474"/>
                    <a:gd name="connsiteY4" fmla="*/ 256854 h 1366462"/>
                    <a:gd name="connsiteX5" fmla="*/ 185923 w 601474"/>
                    <a:gd name="connsiteY5" fmla="*/ 369870 h 1366462"/>
                    <a:gd name="connsiteX6" fmla="*/ 103730 w 601474"/>
                    <a:gd name="connsiteY6" fmla="*/ 380144 h 1366462"/>
                    <a:gd name="connsiteX7" fmla="*/ 257842 w 601474"/>
                    <a:gd name="connsiteY7" fmla="*/ 523982 h 1366462"/>
                    <a:gd name="connsiteX8" fmla="*/ 129231 w 601474"/>
                    <a:gd name="connsiteY8" fmla="*/ 518007 h 1366462"/>
                    <a:gd name="connsiteX9" fmla="*/ 309213 w 601474"/>
                    <a:gd name="connsiteY9" fmla="*/ 647272 h 1366462"/>
                    <a:gd name="connsiteX10" fmla="*/ 179947 w 601474"/>
                    <a:gd name="connsiteY10" fmla="*/ 654558 h 1366462"/>
                    <a:gd name="connsiteX11" fmla="*/ 350310 w 601474"/>
                    <a:gd name="connsiteY11" fmla="*/ 770562 h 1366462"/>
                    <a:gd name="connsiteX12" fmla="*/ 216746 w 601474"/>
                    <a:gd name="connsiteY12" fmla="*/ 760288 h 1366462"/>
                    <a:gd name="connsiteX13" fmla="*/ 355631 w 601474"/>
                    <a:gd name="connsiteY13" fmla="*/ 885911 h 1366462"/>
                    <a:gd name="connsiteX14" fmla="*/ 223377 w 601474"/>
                    <a:gd name="connsiteY14" fmla="*/ 867328 h 1366462"/>
                    <a:gd name="connsiteX15" fmla="*/ 433526 w 601474"/>
                    <a:gd name="connsiteY15" fmla="*/ 1012844 h 1366462"/>
                    <a:gd name="connsiteX16" fmla="*/ 249901 w 601474"/>
                    <a:gd name="connsiteY16" fmla="*/ 990618 h 1366462"/>
                    <a:gd name="connsiteX17" fmla="*/ 489195 w 601474"/>
                    <a:gd name="connsiteY17" fmla="*/ 1127170 h 1366462"/>
                    <a:gd name="connsiteX18" fmla="*/ 285308 w 601474"/>
                    <a:gd name="connsiteY18" fmla="*/ 1141454 h 1366462"/>
                    <a:gd name="connsiteX19" fmla="*/ 601474 w 601474"/>
                    <a:gd name="connsiteY19" fmla="*/ 1256435 h 1366462"/>
                    <a:gd name="connsiteX20" fmla="*/ 988 w 601474"/>
                    <a:gd name="connsiteY20" fmla="*/ 1366462 h 1366462"/>
                    <a:gd name="connsiteX21" fmla="*/ 988 w 601474"/>
                    <a:gd name="connsiteY21" fmla="*/ 0 h 1366462"/>
                    <a:gd name="connsiteX0" fmla="*/ 988 w 601474"/>
                    <a:gd name="connsiteY0" fmla="*/ 0 h 1366462"/>
                    <a:gd name="connsiteX1" fmla="*/ 124278 w 601474"/>
                    <a:gd name="connsiteY1" fmla="*/ 123290 h 1366462"/>
                    <a:gd name="connsiteX2" fmla="*/ 42085 w 601474"/>
                    <a:gd name="connsiteY2" fmla="*/ 123290 h 1366462"/>
                    <a:gd name="connsiteX3" fmla="*/ 155101 w 601474"/>
                    <a:gd name="connsiteY3" fmla="*/ 256854 h 1366462"/>
                    <a:gd name="connsiteX4" fmla="*/ 62633 w 601474"/>
                    <a:gd name="connsiteY4" fmla="*/ 256854 h 1366462"/>
                    <a:gd name="connsiteX5" fmla="*/ 185923 w 601474"/>
                    <a:gd name="connsiteY5" fmla="*/ 369870 h 1366462"/>
                    <a:gd name="connsiteX6" fmla="*/ 103730 w 601474"/>
                    <a:gd name="connsiteY6" fmla="*/ 380144 h 1366462"/>
                    <a:gd name="connsiteX7" fmla="*/ 257842 w 601474"/>
                    <a:gd name="connsiteY7" fmla="*/ 523982 h 1366462"/>
                    <a:gd name="connsiteX8" fmla="*/ 129231 w 601474"/>
                    <a:gd name="connsiteY8" fmla="*/ 518007 h 1366462"/>
                    <a:gd name="connsiteX9" fmla="*/ 309213 w 601474"/>
                    <a:gd name="connsiteY9" fmla="*/ 647272 h 1366462"/>
                    <a:gd name="connsiteX10" fmla="*/ 179947 w 601474"/>
                    <a:gd name="connsiteY10" fmla="*/ 654558 h 1366462"/>
                    <a:gd name="connsiteX11" fmla="*/ 339381 w 601474"/>
                    <a:gd name="connsiteY11" fmla="*/ 763276 h 1366462"/>
                    <a:gd name="connsiteX12" fmla="*/ 216746 w 601474"/>
                    <a:gd name="connsiteY12" fmla="*/ 760288 h 1366462"/>
                    <a:gd name="connsiteX13" fmla="*/ 355631 w 601474"/>
                    <a:gd name="connsiteY13" fmla="*/ 885911 h 1366462"/>
                    <a:gd name="connsiteX14" fmla="*/ 223377 w 601474"/>
                    <a:gd name="connsiteY14" fmla="*/ 867328 h 1366462"/>
                    <a:gd name="connsiteX15" fmla="*/ 433526 w 601474"/>
                    <a:gd name="connsiteY15" fmla="*/ 1012844 h 1366462"/>
                    <a:gd name="connsiteX16" fmla="*/ 249901 w 601474"/>
                    <a:gd name="connsiteY16" fmla="*/ 990618 h 1366462"/>
                    <a:gd name="connsiteX17" fmla="*/ 489195 w 601474"/>
                    <a:gd name="connsiteY17" fmla="*/ 1127170 h 1366462"/>
                    <a:gd name="connsiteX18" fmla="*/ 285308 w 601474"/>
                    <a:gd name="connsiteY18" fmla="*/ 1141454 h 1366462"/>
                    <a:gd name="connsiteX19" fmla="*/ 601474 w 601474"/>
                    <a:gd name="connsiteY19" fmla="*/ 1256435 h 1366462"/>
                    <a:gd name="connsiteX20" fmla="*/ 988 w 601474"/>
                    <a:gd name="connsiteY20" fmla="*/ 1366462 h 1366462"/>
                    <a:gd name="connsiteX21" fmla="*/ 988 w 601474"/>
                    <a:gd name="connsiteY21" fmla="*/ 0 h 1366462"/>
                    <a:gd name="connsiteX0" fmla="*/ 988 w 601474"/>
                    <a:gd name="connsiteY0" fmla="*/ 0 h 1366462"/>
                    <a:gd name="connsiteX1" fmla="*/ 124278 w 601474"/>
                    <a:gd name="connsiteY1" fmla="*/ 123290 h 1366462"/>
                    <a:gd name="connsiteX2" fmla="*/ 42085 w 601474"/>
                    <a:gd name="connsiteY2" fmla="*/ 123290 h 1366462"/>
                    <a:gd name="connsiteX3" fmla="*/ 155101 w 601474"/>
                    <a:gd name="connsiteY3" fmla="*/ 256854 h 1366462"/>
                    <a:gd name="connsiteX4" fmla="*/ 62633 w 601474"/>
                    <a:gd name="connsiteY4" fmla="*/ 256854 h 1366462"/>
                    <a:gd name="connsiteX5" fmla="*/ 185923 w 601474"/>
                    <a:gd name="connsiteY5" fmla="*/ 369870 h 1366462"/>
                    <a:gd name="connsiteX6" fmla="*/ 103730 w 601474"/>
                    <a:gd name="connsiteY6" fmla="*/ 380144 h 1366462"/>
                    <a:gd name="connsiteX7" fmla="*/ 257842 w 601474"/>
                    <a:gd name="connsiteY7" fmla="*/ 523982 h 1366462"/>
                    <a:gd name="connsiteX8" fmla="*/ 129231 w 601474"/>
                    <a:gd name="connsiteY8" fmla="*/ 518007 h 1366462"/>
                    <a:gd name="connsiteX9" fmla="*/ 298284 w 601474"/>
                    <a:gd name="connsiteY9" fmla="*/ 639986 h 1366462"/>
                    <a:gd name="connsiteX10" fmla="*/ 179947 w 601474"/>
                    <a:gd name="connsiteY10" fmla="*/ 654558 h 1366462"/>
                    <a:gd name="connsiteX11" fmla="*/ 339381 w 601474"/>
                    <a:gd name="connsiteY11" fmla="*/ 763276 h 1366462"/>
                    <a:gd name="connsiteX12" fmla="*/ 216746 w 601474"/>
                    <a:gd name="connsiteY12" fmla="*/ 760288 h 1366462"/>
                    <a:gd name="connsiteX13" fmla="*/ 355631 w 601474"/>
                    <a:gd name="connsiteY13" fmla="*/ 885911 h 1366462"/>
                    <a:gd name="connsiteX14" fmla="*/ 223377 w 601474"/>
                    <a:gd name="connsiteY14" fmla="*/ 867328 h 1366462"/>
                    <a:gd name="connsiteX15" fmla="*/ 433526 w 601474"/>
                    <a:gd name="connsiteY15" fmla="*/ 1012844 h 1366462"/>
                    <a:gd name="connsiteX16" fmla="*/ 249901 w 601474"/>
                    <a:gd name="connsiteY16" fmla="*/ 990618 h 1366462"/>
                    <a:gd name="connsiteX17" fmla="*/ 489195 w 601474"/>
                    <a:gd name="connsiteY17" fmla="*/ 1127170 h 1366462"/>
                    <a:gd name="connsiteX18" fmla="*/ 285308 w 601474"/>
                    <a:gd name="connsiteY18" fmla="*/ 1141454 h 1366462"/>
                    <a:gd name="connsiteX19" fmla="*/ 601474 w 601474"/>
                    <a:gd name="connsiteY19" fmla="*/ 1256435 h 1366462"/>
                    <a:gd name="connsiteX20" fmla="*/ 988 w 601474"/>
                    <a:gd name="connsiteY20" fmla="*/ 1366462 h 1366462"/>
                    <a:gd name="connsiteX21" fmla="*/ 988 w 601474"/>
                    <a:gd name="connsiteY21" fmla="*/ 0 h 1366462"/>
                    <a:gd name="connsiteX0" fmla="*/ 988 w 601474"/>
                    <a:gd name="connsiteY0" fmla="*/ 0 h 1366462"/>
                    <a:gd name="connsiteX1" fmla="*/ 124278 w 601474"/>
                    <a:gd name="connsiteY1" fmla="*/ 123290 h 1366462"/>
                    <a:gd name="connsiteX2" fmla="*/ 42085 w 601474"/>
                    <a:gd name="connsiteY2" fmla="*/ 123290 h 1366462"/>
                    <a:gd name="connsiteX3" fmla="*/ 155101 w 601474"/>
                    <a:gd name="connsiteY3" fmla="*/ 256854 h 1366462"/>
                    <a:gd name="connsiteX4" fmla="*/ 62633 w 601474"/>
                    <a:gd name="connsiteY4" fmla="*/ 256854 h 1366462"/>
                    <a:gd name="connsiteX5" fmla="*/ 185923 w 601474"/>
                    <a:gd name="connsiteY5" fmla="*/ 369870 h 1366462"/>
                    <a:gd name="connsiteX6" fmla="*/ 103730 w 601474"/>
                    <a:gd name="connsiteY6" fmla="*/ 380144 h 1366462"/>
                    <a:gd name="connsiteX7" fmla="*/ 257842 w 601474"/>
                    <a:gd name="connsiteY7" fmla="*/ 523982 h 1366462"/>
                    <a:gd name="connsiteX8" fmla="*/ 140160 w 601474"/>
                    <a:gd name="connsiteY8" fmla="*/ 521650 h 1366462"/>
                    <a:gd name="connsiteX9" fmla="*/ 298284 w 601474"/>
                    <a:gd name="connsiteY9" fmla="*/ 639986 h 1366462"/>
                    <a:gd name="connsiteX10" fmla="*/ 179947 w 601474"/>
                    <a:gd name="connsiteY10" fmla="*/ 654558 h 1366462"/>
                    <a:gd name="connsiteX11" fmla="*/ 339381 w 601474"/>
                    <a:gd name="connsiteY11" fmla="*/ 763276 h 1366462"/>
                    <a:gd name="connsiteX12" fmla="*/ 216746 w 601474"/>
                    <a:gd name="connsiteY12" fmla="*/ 760288 h 1366462"/>
                    <a:gd name="connsiteX13" fmla="*/ 355631 w 601474"/>
                    <a:gd name="connsiteY13" fmla="*/ 885911 h 1366462"/>
                    <a:gd name="connsiteX14" fmla="*/ 223377 w 601474"/>
                    <a:gd name="connsiteY14" fmla="*/ 867328 h 1366462"/>
                    <a:gd name="connsiteX15" fmla="*/ 433526 w 601474"/>
                    <a:gd name="connsiteY15" fmla="*/ 1012844 h 1366462"/>
                    <a:gd name="connsiteX16" fmla="*/ 249901 w 601474"/>
                    <a:gd name="connsiteY16" fmla="*/ 990618 h 1366462"/>
                    <a:gd name="connsiteX17" fmla="*/ 489195 w 601474"/>
                    <a:gd name="connsiteY17" fmla="*/ 1127170 h 1366462"/>
                    <a:gd name="connsiteX18" fmla="*/ 285308 w 601474"/>
                    <a:gd name="connsiteY18" fmla="*/ 1141454 h 1366462"/>
                    <a:gd name="connsiteX19" fmla="*/ 601474 w 601474"/>
                    <a:gd name="connsiteY19" fmla="*/ 1256435 h 1366462"/>
                    <a:gd name="connsiteX20" fmla="*/ 988 w 601474"/>
                    <a:gd name="connsiteY20" fmla="*/ 1366462 h 1366462"/>
                    <a:gd name="connsiteX21" fmla="*/ 988 w 601474"/>
                    <a:gd name="connsiteY21" fmla="*/ 0 h 1366462"/>
                    <a:gd name="connsiteX0" fmla="*/ 988 w 601474"/>
                    <a:gd name="connsiteY0" fmla="*/ 0 h 1366462"/>
                    <a:gd name="connsiteX1" fmla="*/ 124278 w 601474"/>
                    <a:gd name="connsiteY1" fmla="*/ 123290 h 1366462"/>
                    <a:gd name="connsiteX2" fmla="*/ 42085 w 601474"/>
                    <a:gd name="connsiteY2" fmla="*/ 123290 h 1366462"/>
                    <a:gd name="connsiteX3" fmla="*/ 155101 w 601474"/>
                    <a:gd name="connsiteY3" fmla="*/ 256854 h 1366462"/>
                    <a:gd name="connsiteX4" fmla="*/ 62633 w 601474"/>
                    <a:gd name="connsiteY4" fmla="*/ 256854 h 1366462"/>
                    <a:gd name="connsiteX5" fmla="*/ 185923 w 601474"/>
                    <a:gd name="connsiteY5" fmla="*/ 369870 h 1366462"/>
                    <a:gd name="connsiteX6" fmla="*/ 103730 w 601474"/>
                    <a:gd name="connsiteY6" fmla="*/ 380144 h 1366462"/>
                    <a:gd name="connsiteX7" fmla="*/ 257842 w 601474"/>
                    <a:gd name="connsiteY7" fmla="*/ 523982 h 1366462"/>
                    <a:gd name="connsiteX8" fmla="*/ 140160 w 601474"/>
                    <a:gd name="connsiteY8" fmla="*/ 521650 h 1366462"/>
                    <a:gd name="connsiteX9" fmla="*/ 298284 w 601474"/>
                    <a:gd name="connsiteY9" fmla="*/ 639986 h 1366462"/>
                    <a:gd name="connsiteX10" fmla="*/ 179947 w 601474"/>
                    <a:gd name="connsiteY10" fmla="*/ 654558 h 1366462"/>
                    <a:gd name="connsiteX11" fmla="*/ 339381 w 601474"/>
                    <a:gd name="connsiteY11" fmla="*/ 763276 h 1366462"/>
                    <a:gd name="connsiteX12" fmla="*/ 216746 w 601474"/>
                    <a:gd name="connsiteY12" fmla="*/ 760288 h 1366462"/>
                    <a:gd name="connsiteX13" fmla="*/ 355631 w 601474"/>
                    <a:gd name="connsiteY13" fmla="*/ 885911 h 1366462"/>
                    <a:gd name="connsiteX14" fmla="*/ 223377 w 601474"/>
                    <a:gd name="connsiteY14" fmla="*/ 867328 h 1366462"/>
                    <a:gd name="connsiteX15" fmla="*/ 433526 w 601474"/>
                    <a:gd name="connsiteY15" fmla="*/ 1012844 h 1366462"/>
                    <a:gd name="connsiteX16" fmla="*/ 249901 w 601474"/>
                    <a:gd name="connsiteY16" fmla="*/ 990618 h 1366462"/>
                    <a:gd name="connsiteX17" fmla="*/ 489195 w 601474"/>
                    <a:gd name="connsiteY17" fmla="*/ 1127170 h 1366462"/>
                    <a:gd name="connsiteX18" fmla="*/ 285308 w 601474"/>
                    <a:gd name="connsiteY18" fmla="*/ 1141454 h 1366462"/>
                    <a:gd name="connsiteX19" fmla="*/ 601474 w 601474"/>
                    <a:gd name="connsiteY19" fmla="*/ 1256435 h 1366462"/>
                    <a:gd name="connsiteX20" fmla="*/ 988 w 601474"/>
                    <a:gd name="connsiteY20" fmla="*/ 1366462 h 1366462"/>
                    <a:gd name="connsiteX21" fmla="*/ 988 w 601474"/>
                    <a:gd name="connsiteY21" fmla="*/ 0 h 1366462"/>
                    <a:gd name="connsiteX0" fmla="*/ 988 w 601474"/>
                    <a:gd name="connsiteY0" fmla="*/ 0 h 1366462"/>
                    <a:gd name="connsiteX1" fmla="*/ 124278 w 601474"/>
                    <a:gd name="connsiteY1" fmla="*/ 123290 h 1366462"/>
                    <a:gd name="connsiteX2" fmla="*/ 42085 w 601474"/>
                    <a:gd name="connsiteY2" fmla="*/ 123290 h 1366462"/>
                    <a:gd name="connsiteX3" fmla="*/ 155101 w 601474"/>
                    <a:gd name="connsiteY3" fmla="*/ 256854 h 1366462"/>
                    <a:gd name="connsiteX4" fmla="*/ 62633 w 601474"/>
                    <a:gd name="connsiteY4" fmla="*/ 256854 h 1366462"/>
                    <a:gd name="connsiteX5" fmla="*/ 185923 w 601474"/>
                    <a:gd name="connsiteY5" fmla="*/ 369870 h 1366462"/>
                    <a:gd name="connsiteX6" fmla="*/ 103730 w 601474"/>
                    <a:gd name="connsiteY6" fmla="*/ 380144 h 1366462"/>
                    <a:gd name="connsiteX7" fmla="*/ 257842 w 601474"/>
                    <a:gd name="connsiteY7" fmla="*/ 523982 h 1366462"/>
                    <a:gd name="connsiteX8" fmla="*/ 140160 w 601474"/>
                    <a:gd name="connsiteY8" fmla="*/ 521650 h 1366462"/>
                    <a:gd name="connsiteX9" fmla="*/ 298284 w 601474"/>
                    <a:gd name="connsiteY9" fmla="*/ 639986 h 1366462"/>
                    <a:gd name="connsiteX10" fmla="*/ 179947 w 601474"/>
                    <a:gd name="connsiteY10" fmla="*/ 654558 h 1366462"/>
                    <a:gd name="connsiteX11" fmla="*/ 339381 w 601474"/>
                    <a:gd name="connsiteY11" fmla="*/ 763276 h 1366462"/>
                    <a:gd name="connsiteX12" fmla="*/ 216746 w 601474"/>
                    <a:gd name="connsiteY12" fmla="*/ 760288 h 1366462"/>
                    <a:gd name="connsiteX13" fmla="*/ 359274 w 601474"/>
                    <a:gd name="connsiteY13" fmla="*/ 871338 h 1366462"/>
                    <a:gd name="connsiteX14" fmla="*/ 223377 w 601474"/>
                    <a:gd name="connsiteY14" fmla="*/ 867328 h 1366462"/>
                    <a:gd name="connsiteX15" fmla="*/ 433526 w 601474"/>
                    <a:gd name="connsiteY15" fmla="*/ 1012844 h 1366462"/>
                    <a:gd name="connsiteX16" fmla="*/ 249901 w 601474"/>
                    <a:gd name="connsiteY16" fmla="*/ 990618 h 1366462"/>
                    <a:gd name="connsiteX17" fmla="*/ 489195 w 601474"/>
                    <a:gd name="connsiteY17" fmla="*/ 1127170 h 1366462"/>
                    <a:gd name="connsiteX18" fmla="*/ 285308 w 601474"/>
                    <a:gd name="connsiteY18" fmla="*/ 1141454 h 1366462"/>
                    <a:gd name="connsiteX19" fmla="*/ 601474 w 601474"/>
                    <a:gd name="connsiteY19" fmla="*/ 1256435 h 1366462"/>
                    <a:gd name="connsiteX20" fmla="*/ 988 w 601474"/>
                    <a:gd name="connsiteY20" fmla="*/ 1366462 h 1366462"/>
                    <a:gd name="connsiteX21" fmla="*/ 988 w 601474"/>
                    <a:gd name="connsiteY21" fmla="*/ 0 h 1366462"/>
                    <a:gd name="connsiteX0" fmla="*/ 988 w 601474"/>
                    <a:gd name="connsiteY0" fmla="*/ 0 h 1366462"/>
                    <a:gd name="connsiteX1" fmla="*/ 124278 w 601474"/>
                    <a:gd name="connsiteY1" fmla="*/ 123290 h 1366462"/>
                    <a:gd name="connsiteX2" fmla="*/ 42085 w 601474"/>
                    <a:gd name="connsiteY2" fmla="*/ 123290 h 1366462"/>
                    <a:gd name="connsiteX3" fmla="*/ 155101 w 601474"/>
                    <a:gd name="connsiteY3" fmla="*/ 256854 h 1366462"/>
                    <a:gd name="connsiteX4" fmla="*/ 62633 w 601474"/>
                    <a:gd name="connsiteY4" fmla="*/ 256854 h 1366462"/>
                    <a:gd name="connsiteX5" fmla="*/ 185923 w 601474"/>
                    <a:gd name="connsiteY5" fmla="*/ 369870 h 1366462"/>
                    <a:gd name="connsiteX6" fmla="*/ 103730 w 601474"/>
                    <a:gd name="connsiteY6" fmla="*/ 380144 h 1366462"/>
                    <a:gd name="connsiteX7" fmla="*/ 257842 w 601474"/>
                    <a:gd name="connsiteY7" fmla="*/ 523982 h 1366462"/>
                    <a:gd name="connsiteX8" fmla="*/ 140160 w 601474"/>
                    <a:gd name="connsiteY8" fmla="*/ 521650 h 1366462"/>
                    <a:gd name="connsiteX9" fmla="*/ 298284 w 601474"/>
                    <a:gd name="connsiteY9" fmla="*/ 639986 h 1366462"/>
                    <a:gd name="connsiteX10" fmla="*/ 179947 w 601474"/>
                    <a:gd name="connsiteY10" fmla="*/ 654558 h 1366462"/>
                    <a:gd name="connsiteX11" fmla="*/ 339381 w 601474"/>
                    <a:gd name="connsiteY11" fmla="*/ 763276 h 1366462"/>
                    <a:gd name="connsiteX12" fmla="*/ 216746 w 601474"/>
                    <a:gd name="connsiteY12" fmla="*/ 760288 h 1366462"/>
                    <a:gd name="connsiteX13" fmla="*/ 359274 w 601474"/>
                    <a:gd name="connsiteY13" fmla="*/ 871338 h 1366462"/>
                    <a:gd name="connsiteX14" fmla="*/ 223377 w 601474"/>
                    <a:gd name="connsiteY14" fmla="*/ 867328 h 1366462"/>
                    <a:gd name="connsiteX15" fmla="*/ 433526 w 601474"/>
                    <a:gd name="connsiteY15" fmla="*/ 1012844 h 1366462"/>
                    <a:gd name="connsiteX16" fmla="*/ 249901 w 601474"/>
                    <a:gd name="connsiteY16" fmla="*/ 990618 h 1366462"/>
                    <a:gd name="connsiteX17" fmla="*/ 489195 w 601474"/>
                    <a:gd name="connsiteY17" fmla="*/ 1141742 h 1366462"/>
                    <a:gd name="connsiteX18" fmla="*/ 285308 w 601474"/>
                    <a:gd name="connsiteY18" fmla="*/ 1141454 h 1366462"/>
                    <a:gd name="connsiteX19" fmla="*/ 601474 w 601474"/>
                    <a:gd name="connsiteY19" fmla="*/ 1256435 h 1366462"/>
                    <a:gd name="connsiteX20" fmla="*/ 988 w 601474"/>
                    <a:gd name="connsiteY20" fmla="*/ 1366462 h 1366462"/>
                    <a:gd name="connsiteX21" fmla="*/ 988 w 601474"/>
                    <a:gd name="connsiteY21" fmla="*/ 0 h 1366462"/>
                    <a:gd name="connsiteX0" fmla="*/ 988 w 601474"/>
                    <a:gd name="connsiteY0" fmla="*/ 0 h 1366462"/>
                    <a:gd name="connsiteX1" fmla="*/ 124278 w 601474"/>
                    <a:gd name="connsiteY1" fmla="*/ 123290 h 1366462"/>
                    <a:gd name="connsiteX2" fmla="*/ 42085 w 601474"/>
                    <a:gd name="connsiteY2" fmla="*/ 123290 h 1366462"/>
                    <a:gd name="connsiteX3" fmla="*/ 155101 w 601474"/>
                    <a:gd name="connsiteY3" fmla="*/ 256854 h 1366462"/>
                    <a:gd name="connsiteX4" fmla="*/ 62633 w 601474"/>
                    <a:gd name="connsiteY4" fmla="*/ 256854 h 1366462"/>
                    <a:gd name="connsiteX5" fmla="*/ 185923 w 601474"/>
                    <a:gd name="connsiteY5" fmla="*/ 369870 h 1366462"/>
                    <a:gd name="connsiteX6" fmla="*/ 103730 w 601474"/>
                    <a:gd name="connsiteY6" fmla="*/ 380144 h 1366462"/>
                    <a:gd name="connsiteX7" fmla="*/ 257842 w 601474"/>
                    <a:gd name="connsiteY7" fmla="*/ 523982 h 1366462"/>
                    <a:gd name="connsiteX8" fmla="*/ 140160 w 601474"/>
                    <a:gd name="connsiteY8" fmla="*/ 521650 h 1366462"/>
                    <a:gd name="connsiteX9" fmla="*/ 298284 w 601474"/>
                    <a:gd name="connsiteY9" fmla="*/ 639986 h 1366462"/>
                    <a:gd name="connsiteX10" fmla="*/ 179947 w 601474"/>
                    <a:gd name="connsiteY10" fmla="*/ 654558 h 1366462"/>
                    <a:gd name="connsiteX11" fmla="*/ 317523 w 601474"/>
                    <a:gd name="connsiteY11" fmla="*/ 755990 h 1366462"/>
                    <a:gd name="connsiteX12" fmla="*/ 216746 w 601474"/>
                    <a:gd name="connsiteY12" fmla="*/ 760288 h 1366462"/>
                    <a:gd name="connsiteX13" fmla="*/ 359274 w 601474"/>
                    <a:gd name="connsiteY13" fmla="*/ 871338 h 1366462"/>
                    <a:gd name="connsiteX14" fmla="*/ 223377 w 601474"/>
                    <a:gd name="connsiteY14" fmla="*/ 867328 h 1366462"/>
                    <a:gd name="connsiteX15" fmla="*/ 433526 w 601474"/>
                    <a:gd name="connsiteY15" fmla="*/ 1012844 h 1366462"/>
                    <a:gd name="connsiteX16" fmla="*/ 249901 w 601474"/>
                    <a:gd name="connsiteY16" fmla="*/ 990618 h 1366462"/>
                    <a:gd name="connsiteX17" fmla="*/ 489195 w 601474"/>
                    <a:gd name="connsiteY17" fmla="*/ 1141742 h 1366462"/>
                    <a:gd name="connsiteX18" fmla="*/ 285308 w 601474"/>
                    <a:gd name="connsiteY18" fmla="*/ 1141454 h 1366462"/>
                    <a:gd name="connsiteX19" fmla="*/ 601474 w 601474"/>
                    <a:gd name="connsiteY19" fmla="*/ 1256435 h 1366462"/>
                    <a:gd name="connsiteX20" fmla="*/ 988 w 601474"/>
                    <a:gd name="connsiteY20" fmla="*/ 1366462 h 1366462"/>
                    <a:gd name="connsiteX21" fmla="*/ 988 w 601474"/>
                    <a:gd name="connsiteY21" fmla="*/ 0 h 13664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601474" h="1366462">
                      <a:moveTo>
                        <a:pt x="988" y="0"/>
                      </a:moveTo>
                      <a:lnTo>
                        <a:pt x="124278" y="123290"/>
                      </a:lnTo>
                      <a:lnTo>
                        <a:pt x="42085" y="123290"/>
                      </a:lnTo>
                      <a:lnTo>
                        <a:pt x="155101" y="256854"/>
                      </a:lnTo>
                      <a:lnTo>
                        <a:pt x="62633" y="256854"/>
                      </a:lnTo>
                      <a:lnTo>
                        <a:pt x="185923" y="369870"/>
                      </a:lnTo>
                      <a:lnTo>
                        <a:pt x="103730" y="380144"/>
                      </a:lnTo>
                      <a:lnTo>
                        <a:pt x="257842" y="523982"/>
                      </a:lnTo>
                      <a:lnTo>
                        <a:pt x="140160" y="521650"/>
                      </a:lnTo>
                      <a:lnTo>
                        <a:pt x="298284" y="639986"/>
                      </a:lnTo>
                      <a:lnTo>
                        <a:pt x="179947" y="654558"/>
                      </a:lnTo>
                      <a:lnTo>
                        <a:pt x="317523" y="755990"/>
                      </a:lnTo>
                      <a:lnTo>
                        <a:pt x="216746" y="760288"/>
                      </a:lnTo>
                      <a:lnTo>
                        <a:pt x="359274" y="871338"/>
                      </a:lnTo>
                      <a:lnTo>
                        <a:pt x="223377" y="867328"/>
                      </a:lnTo>
                      <a:lnTo>
                        <a:pt x="433526" y="1012844"/>
                      </a:lnTo>
                      <a:lnTo>
                        <a:pt x="249901" y="990618"/>
                      </a:lnTo>
                      <a:lnTo>
                        <a:pt x="489195" y="1141742"/>
                      </a:lnTo>
                      <a:lnTo>
                        <a:pt x="285308" y="1141454"/>
                      </a:lnTo>
                      <a:lnTo>
                        <a:pt x="601474" y="1256435"/>
                      </a:lnTo>
                      <a:lnTo>
                        <a:pt x="988" y="1366462"/>
                      </a:lnTo>
                      <a:cubicBezTo>
                        <a:pt x="-2437" y="945222"/>
                        <a:pt x="4413" y="421240"/>
                        <a:pt x="988" y="0"/>
                      </a:cubicBezTo>
                      <a:close/>
                    </a:path>
                  </a:pathLst>
                </a:custGeom>
                <a:solidFill>
                  <a:srgbClr val="85C06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/>
                </a:p>
              </p:txBody>
            </p:sp>
          </p:grpSp>
        </p:grpSp>
      </p:grpSp>
      <p:grpSp>
        <p:nvGrpSpPr>
          <p:cNvPr id="43" name="组合 42"/>
          <p:cNvGrpSpPr/>
          <p:nvPr userDrawn="1"/>
        </p:nvGrpSpPr>
        <p:grpSpPr>
          <a:xfrm>
            <a:off x="3637605" y="4838704"/>
            <a:ext cx="497539" cy="970119"/>
            <a:chOff x="3378374" y="3795030"/>
            <a:chExt cx="468604" cy="883697"/>
          </a:xfrm>
        </p:grpSpPr>
        <p:sp>
          <p:nvSpPr>
            <p:cNvPr id="44" name="矩形 39"/>
            <p:cNvSpPr/>
            <p:nvPr/>
          </p:nvSpPr>
          <p:spPr>
            <a:xfrm>
              <a:off x="3526468" y="4211199"/>
              <a:ext cx="184403" cy="467528"/>
            </a:xfrm>
            <a:custGeom>
              <a:avLst/>
              <a:gdLst>
                <a:gd name="connsiteX0" fmla="*/ 0 w 90760"/>
                <a:gd name="connsiteY0" fmla="*/ 0 h 411293"/>
                <a:gd name="connsiteX1" fmla="*/ 90760 w 90760"/>
                <a:gd name="connsiteY1" fmla="*/ 0 h 411293"/>
                <a:gd name="connsiteX2" fmla="*/ 90760 w 90760"/>
                <a:gd name="connsiteY2" fmla="*/ 411293 h 411293"/>
                <a:gd name="connsiteX3" fmla="*/ 0 w 90760"/>
                <a:gd name="connsiteY3" fmla="*/ 411293 h 411293"/>
                <a:gd name="connsiteX4" fmla="*/ 0 w 90760"/>
                <a:gd name="connsiteY4" fmla="*/ 0 h 411293"/>
                <a:gd name="connsiteX0" fmla="*/ 46821 w 137581"/>
                <a:gd name="connsiteY0" fmla="*/ 0 h 416802"/>
                <a:gd name="connsiteX1" fmla="*/ 137581 w 137581"/>
                <a:gd name="connsiteY1" fmla="*/ 0 h 416802"/>
                <a:gd name="connsiteX2" fmla="*/ 137581 w 137581"/>
                <a:gd name="connsiteY2" fmla="*/ 411293 h 416802"/>
                <a:gd name="connsiteX3" fmla="*/ 0 w 137581"/>
                <a:gd name="connsiteY3" fmla="*/ 416802 h 416802"/>
                <a:gd name="connsiteX4" fmla="*/ 46821 w 137581"/>
                <a:gd name="connsiteY4" fmla="*/ 0 h 416802"/>
                <a:gd name="connsiteX0" fmla="*/ 46821 w 137581"/>
                <a:gd name="connsiteY0" fmla="*/ 0 h 416802"/>
                <a:gd name="connsiteX1" fmla="*/ 137581 w 137581"/>
                <a:gd name="connsiteY1" fmla="*/ 0 h 416802"/>
                <a:gd name="connsiteX2" fmla="*/ 137581 w 137581"/>
                <a:gd name="connsiteY2" fmla="*/ 411293 h 416802"/>
                <a:gd name="connsiteX3" fmla="*/ 0 w 137581"/>
                <a:gd name="connsiteY3" fmla="*/ 416802 h 416802"/>
                <a:gd name="connsiteX4" fmla="*/ 46821 w 137581"/>
                <a:gd name="connsiteY4" fmla="*/ 0 h 416802"/>
                <a:gd name="connsiteX0" fmla="*/ 46821 w 184403"/>
                <a:gd name="connsiteY0" fmla="*/ 0 h 416802"/>
                <a:gd name="connsiteX1" fmla="*/ 137581 w 184403"/>
                <a:gd name="connsiteY1" fmla="*/ 0 h 416802"/>
                <a:gd name="connsiteX2" fmla="*/ 184403 w 184403"/>
                <a:gd name="connsiteY2" fmla="*/ 411293 h 416802"/>
                <a:gd name="connsiteX3" fmla="*/ 0 w 184403"/>
                <a:gd name="connsiteY3" fmla="*/ 416802 h 416802"/>
                <a:gd name="connsiteX4" fmla="*/ 46821 w 184403"/>
                <a:gd name="connsiteY4" fmla="*/ 0 h 416802"/>
                <a:gd name="connsiteX0" fmla="*/ 46821 w 184403"/>
                <a:gd name="connsiteY0" fmla="*/ 0 h 416802"/>
                <a:gd name="connsiteX1" fmla="*/ 137581 w 184403"/>
                <a:gd name="connsiteY1" fmla="*/ 0 h 416802"/>
                <a:gd name="connsiteX2" fmla="*/ 184403 w 184403"/>
                <a:gd name="connsiteY2" fmla="*/ 411293 h 416802"/>
                <a:gd name="connsiteX3" fmla="*/ 0 w 184403"/>
                <a:gd name="connsiteY3" fmla="*/ 416802 h 416802"/>
                <a:gd name="connsiteX4" fmla="*/ 46821 w 184403"/>
                <a:gd name="connsiteY4" fmla="*/ 0 h 416802"/>
                <a:gd name="connsiteX0" fmla="*/ 57838 w 184403"/>
                <a:gd name="connsiteY0" fmla="*/ 0 h 422311"/>
                <a:gd name="connsiteX1" fmla="*/ 137581 w 184403"/>
                <a:gd name="connsiteY1" fmla="*/ 5509 h 422311"/>
                <a:gd name="connsiteX2" fmla="*/ 184403 w 184403"/>
                <a:gd name="connsiteY2" fmla="*/ 416802 h 422311"/>
                <a:gd name="connsiteX3" fmla="*/ 0 w 184403"/>
                <a:gd name="connsiteY3" fmla="*/ 422311 h 422311"/>
                <a:gd name="connsiteX4" fmla="*/ 57838 w 184403"/>
                <a:gd name="connsiteY4" fmla="*/ 0 h 422311"/>
                <a:gd name="connsiteX0" fmla="*/ 57838 w 184403"/>
                <a:gd name="connsiteY0" fmla="*/ 0 h 422311"/>
                <a:gd name="connsiteX1" fmla="*/ 137581 w 184403"/>
                <a:gd name="connsiteY1" fmla="*/ 5509 h 422311"/>
                <a:gd name="connsiteX2" fmla="*/ 184403 w 184403"/>
                <a:gd name="connsiteY2" fmla="*/ 416802 h 422311"/>
                <a:gd name="connsiteX3" fmla="*/ 0 w 184403"/>
                <a:gd name="connsiteY3" fmla="*/ 422311 h 422311"/>
                <a:gd name="connsiteX4" fmla="*/ 57838 w 184403"/>
                <a:gd name="connsiteY4" fmla="*/ 0 h 422311"/>
                <a:gd name="connsiteX0" fmla="*/ 57838 w 184403"/>
                <a:gd name="connsiteY0" fmla="*/ 0 h 422311"/>
                <a:gd name="connsiteX1" fmla="*/ 129318 w 184403"/>
                <a:gd name="connsiteY1" fmla="*/ 5509 h 422311"/>
                <a:gd name="connsiteX2" fmla="*/ 184403 w 184403"/>
                <a:gd name="connsiteY2" fmla="*/ 416802 h 422311"/>
                <a:gd name="connsiteX3" fmla="*/ 0 w 184403"/>
                <a:gd name="connsiteY3" fmla="*/ 422311 h 422311"/>
                <a:gd name="connsiteX4" fmla="*/ 57838 w 184403"/>
                <a:gd name="connsiteY4" fmla="*/ 0 h 422311"/>
                <a:gd name="connsiteX0" fmla="*/ 57838 w 184403"/>
                <a:gd name="connsiteY0" fmla="*/ 0 h 422311"/>
                <a:gd name="connsiteX1" fmla="*/ 129318 w 184403"/>
                <a:gd name="connsiteY1" fmla="*/ 5509 h 422311"/>
                <a:gd name="connsiteX2" fmla="*/ 184403 w 184403"/>
                <a:gd name="connsiteY2" fmla="*/ 416802 h 422311"/>
                <a:gd name="connsiteX3" fmla="*/ 0 w 184403"/>
                <a:gd name="connsiteY3" fmla="*/ 422311 h 422311"/>
                <a:gd name="connsiteX4" fmla="*/ 57838 w 184403"/>
                <a:gd name="connsiteY4" fmla="*/ 0 h 422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4403" h="422311">
                  <a:moveTo>
                    <a:pt x="57838" y="0"/>
                  </a:moveTo>
                  <a:lnTo>
                    <a:pt x="129318" y="5509"/>
                  </a:lnTo>
                  <a:cubicBezTo>
                    <a:pt x="120137" y="153624"/>
                    <a:pt x="102695" y="326525"/>
                    <a:pt x="184403" y="416802"/>
                  </a:cubicBezTo>
                  <a:lnTo>
                    <a:pt x="0" y="422311"/>
                  </a:lnTo>
                  <a:cubicBezTo>
                    <a:pt x="106496" y="294394"/>
                    <a:pt x="69774" y="144442"/>
                    <a:pt x="57838" y="0"/>
                  </a:cubicBezTo>
                  <a:close/>
                </a:path>
              </a:pathLst>
            </a:custGeom>
            <a:solidFill>
              <a:srgbClr val="5CA2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45" name="椭圆 44"/>
            <p:cNvSpPr/>
            <p:nvPr/>
          </p:nvSpPr>
          <p:spPr>
            <a:xfrm>
              <a:off x="3378374" y="3795030"/>
              <a:ext cx="468604" cy="468604"/>
            </a:xfrm>
            <a:prstGeom prst="ellipse">
              <a:avLst/>
            </a:prstGeom>
            <a:solidFill>
              <a:srgbClr val="5CA2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  <p:sp>
        <p:nvSpPr>
          <p:cNvPr id="46" name="矩形 38"/>
          <p:cNvSpPr/>
          <p:nvPr userDrawn="1"/>
        </p:nvSpPr>
        <p:spPr>
          <a:xfrm>
            <a:off x="9536519" y="5543342"/>
            <a:ext cx="111280" cy="265481"/>
          </a:xfrm>
          <a:custGeom>
            <a:avLst/>
            <a:gdLst>
              <a:gd name="connsiteX0" fmla="*/ 0 w 55232"/>
              <a:gd name="connsiteY0" fmla="*/ 0 h 327881"/>
              <a:gd name="connsiteX1" fmla="*/ 55232 w 55232"/>
              <a:gd name="connsiteY1" fmla="*/ 0 h 327881"/>
              <a:gd name="connsiteX2" fmla="*/ 55232 w 55232"/>
              <a:gd name="connsiteY2" fmla="*/ 327881 h 327881"/>
              <a:gd name="connsiteX3" fmla="*/ 0 w 55232"/>
              <a:gd name="connsiteY3" fmla="*/ 327881 h 327881"/>
              <a:gd name="connsiteX4" fmla="*/ 0 w 55232"/>
              <a:gd name="connsiteY4" fmla="*/ 0 h 327881"/>
              <a:gd name="connsiteX0" fmla="*/ 30297 w 85529"/>
              <a:gd name="connsiteY0" fmla="*/ 0 h 330635"/>
              <a:gd name="connsiteX1" fmla="*/ 85529 w 85529"/>
              <a:gd name="connsiteY1" fmla="*/ 0 h 330635"/>
              <a:gd name="connsiteX2" fmla="*/ 85529 w 85529"/>
              <a:gd name="connsiteY2" fmla="*/ 327881 h 330635"/>
              <a:gd name="connsiteX3" fmla="*/ 0 w 85529"/>
              <a:gd name="connsiteY3" fmla="*/ 330635 h 330635"/>
              <a:gd name="connsiteX4" fmla="*/ 30297 w 85529"/>
              <a:gd name="connsiteY4" fmla="*/ 0 h 330635"/>
              <a:gd name="connsiteX0" fmla="*/ 30297 w 104809"/>
              <a:gd name="connsiteY0" fmla="*/ 0 h 333390"/>
              <a:gd name="connsiteX1" fmla="*/ 85529 w 104809"/>
              <a:gd name="connsiteY1" fmla="*/ 0 h 333390"/>
              <a:gd name="connsiteX2" fmla="*/ 104809 w 104809"/>
              <a:gd name="connsiteY2" fmla="*/ 333390 h 333390"/>
              <a:gd name="connsiteX3" fmla="*/ 0 w 104809"/>
              <a:gd name="connsiteY3" fmla="*/ 330635 h 333390"/>
              <a:gd name="connsiteX4" fmla="*/ 30297 w 104809"/>
              <a:gd name="connsiteY4" fmla="*/ 0 h 333390"/>
              <a:gd name="connsiteX0" fmla="*/ 30297 w 104809"/>
              <a:gd name="connsiteY0" fmla="*/ 0 h 333390"/>
              <a:gd name="connsiteX1" fmla="*/ 85529 w 104809"/>
              <a:gd name="connsiteY1" fmla="*/ 0 h 333390"/>
              <a:gd name="connsiteX2" fmla="*/ 104809 w 104809"/>
              <a:gd name="connsiteY2" fmla="*/ 333390 h 333390"/>
              <a:gd name="connsiteX3" fmla="*/ 0 w 104809"/>
              <a:gd name="connsiteY3" fmla="*/ 330635 h 333390"/>
              <a:gd name="connsiteX4" fmla="*/ 30297 w 104809"/>
              <a:gd name="connsiteY4" fmla="*/ 0 h 333390"/>
              <a:gd name="connsiteX0" fmla="*/ 30297 w 104809"/>
              <a:gd name="connsiteY0" fmla="*/ 0 h 333390"/>
              <a:gd name="connsiteX1" fmla="*/ 85529 w 104809"/>
              <a:gd name="connsiteY1" fmla="*/ 0 h 333390"/>
              <a:gd name="connsiteX2" fmla="*/ 104809 w 104809"/>
              <a:gd name="connsiteY2" fmla="*/ 333390 h 333390"/>
              <a:gd name="connsiteX3" fmla="*/ 0 w 104809"/>
              <a:gd name="connsiteY3" fmla="*/ 330635 h 333390"/>
              <a:gd name="connsiteX4" fmla="*/ 30297 w 104809"/>
              <a:gd name="connsiteY4" fmla="*/ 0 h 333390"/>
              <a:gd name="connsiteX0" fmla="*/ 30297 w 104809"/>
              <a:gd name="connsiteY0" fmla="*/ 0 h 333390"/>
              <a:gd name="connsiteX1" fmla="*/ 85529 w 104809"/>
              <a:gd name="connsiteY1" fmla="*/ 0 h 333390"/>
              <a:gd name="connsiteX2" fmla="*/ 104809 w 104809"/>
              <a:gd name="connsiteY2" fmla="*/ 333390 h 333390"/>
              <a:gd name="connsiteX3" fmla="*/ 0 w 104809"/>
              <a:gd name="connsiteY3" fmla="*/ 330635 h 333390"/>
              <a:gd name="connsiteX4" fmla="*/ 30297 w 104809"/>
              <a:gd name="connsiteY4" fmla="*/ 0 h 333390"/>
              <a:gd name="connsiteX0" fmla="*/ 30297 w 104809"/>
              <a:gd name="connsiteY0" fmla="*/ 0 h 333390"/>
              <a:gd name="connsiteX1" fmla="*/ 85529 w 104809"/>
              <a:gd name="connsiteY1" fmla="*/ 0 h 333390"/>
              <a:gd name="connsiteX2" fmla="*/ 104809 w 104809"/>
              <a:gd name="connsiteY2" fmla="*/ 333390 h 333390"/>
              <a:gd name="connsiteX3" fmla="*/ 0 w 104809"/>
              <a:gd name="connsiteY3" fmla="*/ 330635 h 333390"/>
              <a:gd name="connsiteX4" fmla="*/ 30297 w 104809"/>
              <a:gd name="connsiteY4" fmla="*/ 0 h 333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809" h="333390">
                <a:moveTo>
                  <a:pt x="30297" y="0"/>
                </a:moveTo>
                <a:lnTo>
                  <a:pt x="85529" y="0"/>
                </a:lnTo>
                <a:cubicBezTo>
                  <a:pt x="75431" y="119393"/>
                  <a:pt x="65331" y="260819"/>
                  <a:pt x="104809" y="333390"/>
                </a:cubicBezTo>
                <a:lnTo>
                  <a:pt x="0" y="330635"/>
                </a:lnTo>
                <a:cubicBezTo>
                  <a:pt x="62429" y="250719"/>
                  <a:pt x="47740" y="110212"/>
                  <a:pt x="30297" y="0"/>
                </a:cubicBezTo>
                <a:close/>
              </a:path>
            </a:pathLst>
          </a:custGeom>
          <a:solidFill>
            <a:srgbClr val="629D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47" name="椭圆 46"/>
          <p:cNvSpPr>
            <a:spLocks noChangeAspect="1"/>
          </p:cNvSpPr>
          <p:nvPr userDrawn="1"/>
        </p:nvSpPr>
        <p:spPr>
          <a:xfrm>
            <a:off x="9428056" y="5282946"/>
            <a:ext cx="344005" cy="321616"/>
          </a:xfrm>
          <a:prstGeom prst="ellipse">
            <a:avLst/>
          </a:prstGeom>
          <a:solidFill>
            <a:srgbClr val="629D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48" name="任意多边形 47"/>
          <p:cNvSpPr/>
          <p:nvPr userDrawn="1"/>
        </p:nvSpPr>
        <p:spPr>
          <a:xfrm>
            <a:off x="3879175" y="3210623"/>
            <a:ext cx="1343180" cy="363109"/>
          </a:xfrm>
          <a:custGeom>
            <a:avLst/>
            <a:gdLst>
              <a:gd name="connsiteX0" fmla="*/ 0 w 974135"/>
              <a:gd name="connsiteY0" fmla="*/ 238939 h 238939"/>
              <a:gd name="connsiteX1" fmla="*/ 55140 w 974135"/>
              <a:gd name="connsiteY1" fmla="*/ 105684 h 238939"/>
              <a:gd name="connsiteX2" fmla="*/ 183799 w 974135"/>
              <a:gd name="connsiteY2" fmla="*/ 87305 h 238939"/>
              <a:gd name="connsiteX3" fmla="*/ 294078 w 974135"/>
              <a:gd name="connsiteY3" fmla="*/ 0 h 238939"/>
              <a:gd name="connsiteX4" fmla="*/ 487067 w 974135"/>
              <a:gd name="connsiteY4" fmla="*/ 78115 h 238939"/>
              <a:gd name="connsiteX5" fmla="*/ 629512 w 974135"/>
              <a:gd name="connsiteY5" fmla="*/ 50545 h 238939"/>
              <a:gd name="connsiteX6" fmla="*/ 767361 w 974135"/>
              <a:gd name="connsiteY6" fmla="*/ 128659 h 238939"/>
              <a:gd name="connsiteX7" fmla="*/ 859260 w 974135"/>
              <a:gd name="connsiteY7" fmla="*/ 137849 h 238939"/>
              <a:gd name="connsiteX8" fmla="*/ 974135 w 974135"/>
              <a:gd name="connsiteY8" fmla="*/ 206774 h 238939"/>
              <a:gd name="connsiteX9" fmla="*/ 0 w 974135"/>
              <a:gd name="connsiteY9" fmla="*/ 238939 h 238939"/>
              <a:gd name="connsiteX0" fmla="*/ 0 w 974135"/>
              <a:gd name="connsiteY0" fmla="*/ 238939 h 238939"/>
              <a:gd name="connsiteX1" fmla="*/ 55140 w 974135"/>
              <a:gd name="connsiteY1" fmla="*/ 105684 h 238939"/>
              <a:gd name="connsiteX2" fmla="*/ 183799 w 974135"/>
              <a:gd name="connsiteY2" fmla="*/ 87305 h 238939"/>
              <a:gd name="connsiteX3" fmla="*/ 294078 w 974135"/>
              <a:gd name="connsiteY3" fmla="*/ 0 h 238939"/>
              <a:gd name="connsiteX4" fmla="*/ 487067 w 974135"/>
              <a:gd name="connsiteY4" fmla="*/ 78115 h 238939"/>
              <a:gd name="connsiteX5" fmla="*/ 629512 w 974135"/>
              <a:gd name="connsiteY5" fmla="*/ 50545 h 238939"/>
              <a:gd name="connsiteX6" fmla="*/ 767361 w 974135"/>
              <a:gd name="connsiteY6" fmla="*/ 128659 h 238939"/>
              <a:gd name="connsiteX7" fmla="*/ 859260 w 974135"/>
              <a:gd name="connsiteY7" fmla="*/ 137849 h 238939"/>
              <a:gd name="connsiteX8" fmla="*/ 974135 w 974135"/>
              <a:gd name="connsiteY8" fmla="*/ 206774 h 238939"/>
              <a:gd name="connsiteX9" fmla="*/ 0 w 974135"/>
              <a:gd name="connsiteY9" fmla="*/ 238939 h 238939"/>
              <a:gd name="connsiteX0" fmla="*/ 0 w 974135"/>
              <a:gd name="connsiteY0" fmla="*/ 238939 h 238939"/>
              <a:gd name="connsiteX1" fmla="*/ 55140 w 974135"/>
              <a:gd name="connsiteY1" fmla="*/ 105684 h 238939"/>
              <a:gd name="connsiteX2" fmla="*/ 183799 w 974135"/>
              <a:gd name="connsiteY2" fmla="*/ 87305 h 238939"/>
              <a:gd name="connsiteX3" fmla="*/ 294078 w 974135"/>
              <a:gd name="connsiteY3" fmla="*/ 0 h 238939"/>
              <a:gd name="connsiteX4" fmla="*/ 487067 w 974135"/>
              <a:gd name="connsiteY4" fmla="*/ 78115 h 238939"/>
              <a:gd name="connsiteX5" fmla="*/ 629512 w 974135"/>
              <a:gd name="connsiteY5" fmla="*/ 50545 h 238939"/>
              <a:gd name="connsiteX6" fmla="*/ 767361 w 974135"/>
              <a:gd name="connsiteY6" fmla="*/ 128659 h 238939"/>
              <a:gd name="connsiteX7" fmla="*/ 859260 w 974135"/>
              <a:gd name="connsiteY7" fmla="*/ 137849 h 238939"/>
              <a:gd name="connsiteX8" fmla="*/ 974135 w 974135"/>
              <a:gd name="connsiteY8" fmla="*/ 206774 h 238939"/>
              <a:gd name="connsiteX9" fmla="*/ 0 w 974135"/>
              <a:gd name="connsiteY9" fmla="*/ 238939 h 238939"/>
              <a:gd name="connsiteX0" fmla="*/ 0 w 974135"/>
              <a:gd name="connsiteY0" fmla="*/ 238939 h 238939"/>
              <a:gd name="connsiteX1" fmla="*/ 55140 w 974135"/>
              <a:gd name="connsiteY1" fmla="*/ 105684 h 238939"/>
              <a:gd name="connsiteX2" fmla="*/ 183799 w 974135"/>
              <a:gd name="connsiteY2" fmla="*/ 87305 h 238939"/>
              <a:gd name="connsiteX3" fmla="*/ 294078 w 974135"/>
              <a:gd name="connsiteY3" fmla="*/ 0 h 238939"/>
              <a:gd name="connsiteX4" fmla="*/ 487067 w 974135"/>
              <a:gd name="connsiteY4" fmla="*/ 78115 h 238939"/>
              <a:gd name="connsiteX5" fmla="*/ 629512 w 974135"/>
              <a:gd name="connsiteY5" fmla="*/ 50545 h 238939"/>
              <a:gd name="connsiteX6" fmla="*/ 767361 w 974135"/>
              <a:gd name="connsiteY6" fmla="*/ 128659 h 238939"/>
              <a:gd name="connsiteX7" fmla="*/ 859260 w 974135"/>
              <a:gd name="connsiteY7" fmla="*/ 137849 h 238939"/>
              <a:gd name="connsiteX8" fmla="*/ 974135 w 974135"/>
              <a:gd name="connsiteY8" fmla="*/ 206774 h 238939"/>
              <a:gd name="connsiteX9" fmla="*/ 0 w 974135"/>
              <a:gd name="connsiteY9" fmla="*/ 238939 h 238939"/>
              <a:gd name="connsiteX0" fmla="*/ 0 w 974135"/>
              <a:gd name="connsiteY0" fmla="*/ 238939 h 238939"/>
              <a:gd name="connsiteX1" fmla="*/ 55140 w 974135"/>
              <a:gd name="connsiteY1" fmla="*/ 105684 h 238939"/>
              <a:gd name="connsiteX2" fmla="*/ 183799 w 974135"/>
              <a:gd name="connsiteY2" fmla="*/ 87305 h 238939"/>
              <a:gd name="connsiteX3" fmla="*/ 294078 w 974135"/>
              <a:gd name="connsiteY3" fmla="*/ 0 h 238939"/>
              <a:gd name="connsiteX4" fmla="*/ 487067 w 974135"/>
              <a:gd name="connsiteY4" fmla="*/ 78115 h 238939"/>
              <a:gd name="connsiteX5" fmla="*/ 629512 w 974135"/>
              <a:gd name="connsiteY5" fmla="*/ 50545 h 238939"/>
              <a:gd name="connsiteX6" fmla="*/ 767361 w 974135"/>
              <a:gd name="connsiteY6" fmla="*/ 128659 h 238939"/>
              <a:gd name="connsiteX7" fmla="*/ 859260 w 974135"/>
              <a:gd name="connsiteY7" fmla="*/ 137849 h 238939"/>
              <a:gd name="connsiteX8" fmla="*/ 974135 w 974135"/>
              <a:gd name="connsiteY8" fmla="*/ 206774 h 238939"/>
              <a:gd name="connsiteX9" fmla="*/ 0 w 974135"/>
              <a:gd name="connsiteY9" fmla="*/ 238939 h 238939"/>
              <a:gd name="connsiteX0" fmla="*/ 0 w 974135"/>
              <a:gd name="connsiteY0" fmla="*/ 238939 h 238939"/>
              <a:gd name="connsiteX1" fmla="*/ 55140 w 974135"/>
              <a:gd name="connsiteY1" fmla="*/ 105684 h 238939"/>
              <a:gd name="connsiteX2" fmla="*/ 183799 w 974135"/>
              <a:gd name="connsiteY2" fmla="*/ 87305 h 238939"/>
              <a:gd name="connsiteX3" fmla="*/ 294078 w 974135"/>
              <a:gd name="connsiteY3" fmla="*/ 0 h 238939"/>
              <a:gd name="connsiteX4" fmla="*/ 487067 w 974135"/>
              <a:gd name="connsiteY4" fmla="*/ 78115 h 238939"/>
              <a:gd name="connsiteX5" fmla="*/ 629512 w 974135"/>
              <a:gd name="connsiteY5" fmla="*/ 50545 h 238939"/>
              <a:gd name="connsiteX6" fmla="*/ 767361 w 974135"/>
              <a:gd name="connsiteY6" fmla="*/ 128659 h 238939"/>
              <a:gd name="connsiteX7" fmla="*/ 859260 w 974135"/>
              <a:gd name="connsiteY7" fmla="*/ 137849 h 238939"/>
              <a:gd name="connsiteX8" fmla="*/ 974135 w 974135"/>
              <a:gd name="connsiteY8" fmla="*/ 206774 h 238939"/>
              <a:gd name="connsiteX9" fmla="*/ 0 w 974135"/>
              <a:gd name="connsiteY9" fmla="*/ 238939 h 238939"/>
              <a:gd name="connsiteX0" fmla="*/ 0 w 974135"/>
              <a:gd name="connsiteY0" fmla="*/ 238939 h 238939"/>
              <a:gd name="connsiteX1" fmla="*/ 55140 w 974135"/>
              <a:gd name="connsiteY1" fmla="*/ 105684 h 238939"/>
              <a:gd name="connsiteX2" fmla="*/ 183799 w 974135"/>
              <a:gd name="connsiteY2" fmla="*/ 87305 h 238939"/>
              <a:gd name="connsiteX3" fmla="*/ 294078 w 974135"/>
              <a:gd name="connsiteY3" fmla="*/ 0 h 238939"/>
              <a:gd name="connsiteX4" fmla="*/ 487067 w 974135"/>
              <a:gd name="connsiteY4" fmla="*/ 78115 h 238939"/>
              <a:gd name="connsiteX5" fmla="*/ 629512 w 974135"/>
              <a:gd name="connsiteY5" fmla="*/ 50545 h 238939"/>
              <a:gd name="connsiteX6" fmla="*/ 767361 w 974135"/>
              <a:gd name="connsiteY6" fmla="*/ 128659 h 238939"/>
              <a:gd name="connsiteX7" fmla="*/ 859260 w 974135"/>
              <a:gd name="connsiteY7" fmla="*/ 137849 h 238939"/>
              <a:gd name="connsiteX8" fmla="*/ 974135 w 974135"/>
              <a:gd name="connsiteY8" fmla="*/ 206774 h 238939"/>
              <a:gd name="connsiteX9" fmla="*/ 0 w 974135"/>
              <a:gd name="connsiteY9" fmla="*/ 238939 h 238939"/>
              <a:gd name="connsiteX0" fmla="*/ 0 w 974135"/>
              <a:gd name="connsiteY0" fmla="*/ 238939 h 238939"/>
              <a:gd name="connsiteX1" fmla="*/ 55140 w 974135"/>
              <a:gd name="connsiteY1" fmla="*/ 105684 h 238939"/>
              <a:gd name="connsiteX2" fmla="*/ 183799 w 974135"/>
              <a:gd name="connsiteY2" fmla="*/ 87305 h 238939"/>
              <a:gd name="connsiteX3" fmla="*/ 294078 w 974135"/>
              <a:gd name="connsiteY3" fmla="*/ 0 h 238939"/>
              <a:gd name="connsiteX4" fmla="*/ 487067 w 974135"/>
              <a:gd name="connsiteY4" fmla="*/ 78115 h 238939"/>
              <a:gd name="connsiteX5" fmla="*/ 629512 w 974135"/>
              <a:gd name="connsiteY5" fmla="*/ 50545 h 238939"/>
              <a:gd name="connsiteX6" fmla="*/ 767361 w 974135"/>
              <a:gd name="connsiteY6" fmla="*/ 128659 h 238939"/>
              <a:gd name="connsiteX7" fmla="*/ 859260 w 974135"/>
              <a:gd name="connsiteY7" fmla="*/ 137849 h 238939"/>
              <a:gd name="connsiteX8" fmla="*/ 974135 w 974135"/>
              <a:gd name="connsiteY8" fmla="*/ 206774 h 238939"/>
              <a:gd name="connsiteX9" fmla="*/ 0 w 974135"/>
              <a:gd name="connsiteY9" fmla="*/ 238939 h 238939"/>
              <a:gd name="connsiteX0" fmla="*/ 0 w 974135"/>
              <a:gd name="connsiteY0" fmla="*/ 238939 h 238939"/>
              <a:gd name="connsiteX1" fmla="*/ 55140 w 974135"/>
              <a:gd name="connsiteY1" fmla="*/ 105684 h 238939"/>
              <a:gd name="connsiteX2" fmla="*/ 183799 w 974135"/>
              <a:gd name="connsiteY2" fmla="*/ 87305 h 238939"/>
              <a:gd name="connsiteX3" fmla="*/ 294078 w 974135"/>
              <a:gd name="connsiteY3" fmla="*/ 0 h 238939"/>
              <a:gd name="connsiteX4" fmla="*/ 487067 w 974135"/>
              <a:gd name="connsiteY4" fmla="*/ 78115 h 238939"/>
              <a:gd name="connsiteX5" fmla="*/ 629512 w 974135"/>
              <a:gd name="connsiteY5" fmla="*/ 50545 h 238939"/>
              <a:gd name="connsiteX6" fmla="*/ 767361 w 974135"/>
              <a:gd name="connsiteY6" fmla="*/ 128659 h 238939"/>
              <a:gd name="connsiteX7" fmla="*/ 859260 w 974135"/>
              <a:gd name="connsiteY7" fmla="*/ 137849 h 238939"/>
              <a:gd name="connsiteX8" fmla="*/ 974135 w 974135"/>
              <a:gd name="connsiteY8" fmla="*/ 206774 h 238939"/>
              <a:gd name="connsiteX9" fmla="*/ 0 w 974135"/>
              <a:gd name="connsiteY9" fmla="*/ 238939 h 238939"/>
              <a:gd name="connsiteX0" fmla="*/ 0 w 974135"/>
              <a:gd name="connsiteY0" fmla="*/ 238939 h 238939"/>
              <a:gd name="connsiteX1" fmla="*/ 55140 w 974135"/>
              <a:gd name="connsiteY1" fmla="*/ 105684 h 238939"/>
              <a:gd name="connsiteX2" fmla="*/ 183799 w 974135"/>
              <a:gd name="connsiteY2" fmla="*/ 87305 h 238939"/>
              <a:gd name="connsiteX3" fmla="*/ 294078 w 974135"/>
              <a:gd name="connsiteY3" fmla="*/ 0 h 238939"/>
              <a:gd name="connsiteX4" fmla="*/ 487067 w 974135"/>
              <a:gd name="connsiteY4" fmla="*/ 78115 h 238939"/>
              <a:gd name="connsiteX5" fmla="*/ 629512 w 974135"/>
              <a:gd name="connsiteY5" fmla="*/ 50545 h 238939"/>
              <a:gd name="connsiteX6" fmla="*/ 767361 w 974135"/>
              <a:gd name="connsiteY6" fmla="*/ 128659 h 238939"/>
              <a:gd name="connsiteX7" fmla="*/ 859260 w 974135"/>
              <a:gd name="connsiteY7" fmla="*/ 137849 h 238939"/>
              <a:gd name="connsiteX8" fmla="*/ 974135 w 974135"/>
              <a:gd name="connsiteY8" fmla="*/ 206774 h 238939"/>
              <a:gd name="connsiteX9" fmla="*/ 0 w 974135"/>
              <a:gd name="connsiteY9" fmla="*/ 238939 h 238939"/>
              <a:gd name="connsiteX0" fmla="*/ 0 w 974135"/>
              <a:gd name="connsiteY0" fmla="*/ 238939 h 238939"/>
              <a:gd name="connsiteX1" fmla="*/ 55140 w 974135"/>
              <a:gd name="connsiteY1" fmla="*/ 105684 h 238939"/>
              <a:gd name="connsiteX2" fmla="*/ 183799 w 974135"/>
              <a:gd name="connsiteY2" fmla="*/ 87305 h 238939"/>
              <a:gd name="connsiteX3" fmla="*/ 294078 w 974135"/>
              <a:gd name="connsiteY3" fmla="*/ 0 h 238939"/>
              <a:gd name="connsiteX4" fmla="*/ 487067 w 974135"/>
              <a:gd name="connsiteY4" fmla="*/ 78115 h 238939"/>
              <a:gd name="connsiteX5" fmla="*/ 629512 w 974135"/>
              <a:gd name="connsiteY5" fmla="*/ 50545 h 238939"/>
              <a:gd name="connsiteX6" fmla="*/ 767361 w 974135"/>
              <a:gd name="connsiteY6" fmla="*/ 128659 h 238939"/>
              <a:gd name="connsiteX7" fmla="*/ 856456 w 974135"/>
              <a:gd name="connsiteY7" fmla="*/ 154678 h 238939"/>
              <a:gd name="connsiteX8" fmla="*/ 974135 w 974135"/>
              <a:gd name="connsiteY8" fmla="*/ 206774 h 238939"/>
              <a:gd name="connsiteX9" fmla="*/ 0 w 974135"/>
              <a:gd name="connsiteY9" fmla="*/ 238939 h 238939"/>
              <a:gd name="connsiteX0" fmla="*/ 0 w 974135"/>
              <a:gd name="connsiteY0" fmla="*/ 240415 h 240415"/>
              <a:gd name="connsiteX1" fmla="*/ 55140 w 974135"/>
              <a:gd name="connsiteY1" fmla="*/ 107160 h 240415"/>
              <a:gd name="connsiteX2" fmla="*/ 183799 w 974135"/>
              <a:gd name="connsiteY2" fmla="*/ 88781 h 240415"/>
              <a:gd name="connsiteX3" fmla="*/ 294078 w 974135"/>
              <a:gd name="connsiteY3" fmla="*/ 1476 h 240415"/>
              <a:gd name="connsiteX4" fmla="*/ 487067 w 974135"/>
              <a:gd name="connsiteY4" fmla="*/ 79591 h 240415"/>
              <a:gd name="connsiteX5" fmla="*/ 629512 w 974135"/>
              <a:gd name="connsiteY5" fmla="*/ 52021 h 240415"/>
              <a:gd name="connsiteX6" fmla="*/ 767361 w 974135"/>
              <a:gd name="connsiteY6" fmla="*/ 130135 h 240415"/>
              <a:gd name="connsiteX7" fmla="*/ 856456 w 974135"/>
              <a:gd name="connsiteY7" fmla="*/ 156154 h 240415"/>
              <a:gd name="connsiteX8" fmla="*/ 974135 w 974135"/>
              <a:gd name="connsiteY8" fmla="*/ 208250 h 240415"/>
              <a:gd name="connsiteX9" fmla="*/ 0 w 974135"/>
              <a:gd name="connsiteY9" fmla="*/ 240415 h 240415"/>
              <a:gd name="connsiteX0" fmla="*/ 0 w 974135"/>
              <a:gd name="connsiteY0" fmla="*/ 240077 h 240077"/>
              <a:gd name="connsiteX1" fmla="*/ 55140 w 974135"/>
              <a:gd name="connsiteY1" fmla="*/ 106822 h 240077"/>
              <a:gd name="connsiteX2" fmla="*/ 183799 w 974135"/>
              <a:gd name="connsiteY2" fmla="*/ 88443 h 240077"/>
              <a:gd name="connsiteX3" fmla="*/ 294078 w 974135"/>
              <a:gd name="connsiteY3" fmla="*/ 1138 h 240077"/>
              <a:gd name="connsiteX4" fmla="*/ 487067 w 974135"/>
              <a:gd name="connsiteY4" fmla="*/ 79253 h 240077"/>
              <a:gd name="connsiteX5" fmla="*/ 629512 w 974135"/>
              <a:gd name="connsiteY5" fmla="*/ 51683 h 240077"/>
              <a:gd name="connsiteX6" fmla="*/ 767361 w 974135"/>
              <a:gd name="connsiteY6" fmla="*/ 129797 h 240077"/>
              <a:gd name="connsiteX7" fmla="*/ 856456 w 974135"/>
              <a:gd name="connsiteY7" fmla="*/ 155816 h 240077"/>
              <a:gd name="connsiteX8" fmla="*/ 974135 w 974135"/>
              <a:gd name="connsiteY8" fmla="*/ 207912 h 240077"/>
              <a:gd name="connsiteX9" fmla="*/ 0 w 974135"/>
              <a:gd name="connsiteY9" fmla="*/ 240077 h 240077"/>
              <a:gd name="connsiteX0" fmla="*/ 0 w 974135"/>
              <a:gd name="connsiteY0" fmla="*/ 240077 h 240077"/>
              <a:gd name="connsiteX1" fmla="*/ 55140 w 974135"/>
              <a:gd name="connsiteY1" fmla="*/ 106822 h 240077"/>
              <a:gd name="connsiteX2" fmla="*/ 183799 w 974135"/>
              <a:gd name="connsiteY2" fmla="*/ 88443 h 240077"/>
              <a:gd name="connsiteX3" fmla="*/ 294078 w 974135"/>
              <a:gd name="connsiteY3" fmla="*/ 1138 h 240077"/>
              <a:gd name="connsiteX4" fmla="*/ 487067 w 974135"/>
              <a:gd name="connsiteY4" fmla="*/ 79253 h 240077"/>
              <a:gd name="connsiteX5" fmla="*/ 629512 w 974135"/>
              <a:gd name="connsiteY5" fmla="*/ 51683 h 240077"/>
              <a:gd name="connsiteX6" fmla="*/ 767361 w 974135"/>
              <a:gd name="connsiteY6" fmla="*/ 129797 h 240077"/>
              <a:gd name="connsiteX7" fmla="*/ 856456 w 974135"/>
              <a:gd name="connsiteY7" fmla="*/ 155816 h 240077"/>
              <a:gd name="connsiteX8" fmla="*/ 974135 w 974135"/>
              <a:gd name="connsiteY8" fmla="*/ 207912 h 240077"/>
              <a:gd name="connsiteX9" fmla="*/ 0 w 974135"/>
              <a:gd name="connsiteY9" fmla="*/ 240077 h 240077"/>
              <a:gd name="connsiteX0" fmla="*/ 0 w 974135"/>
              <a:gd name="connsiteY0" fmla="*/ 240532 h 240532"/>
              <a:gd name="connsiteX1" fmla="*/ 55140 w 974135"/>
              <a:gd name="connsiteY1" fmla="*/ 107277 h 240532"/>
              <a:gd name="connsiteX2" fmla="*/ 183799 w 974135"/>
              <a:gd name="connsiteY2" fmla="*/ 88898 h 240532"/>
              <a:gd name="connsiteX3" fmla="*/ 294078 w 974135"/>
              <a:gd name="connsiteY3" fmla="*/ 1593 h 240532"/>
              <a:gd name="connsiteX4" fmla="*/ 487067 w 974135"/>
              <a:gd name="connsiteY4" fmla="*/ 79708 h 240532"/>
              <a:gd name="connsiteX5" fmla="*/ 629512 w 974135"/>
              <a:gd name="connsiteY5" fmla="*/ 52138 h 240532"/>
              <a:gd name="connsiteX6" fmla="*/ 767361 w 974135"/>
              <a:gd name="connsiteY6" fmla="*/ 130252 h 240532"/>
              <a:gd name="connsiteX7" fmla="*/ 856456 w 974135"/>
              <a:gd name="connsiteY7" fmla="*/ 156271 h 240532"/>
              <a:gd name="connsiteX8" fmla="*/ 974135 w 974135"/>
              <a:gd name="connsiteY8" fmla="*/ 208367 h 240532"/>
              <a:gd name="connsiteX9" fmla="*/ 0 w 974135"/>
              <a:gd name="connsiteY9" fmla="*/ 240532 h 240532"/>
              <a:gd name="connsiteX0" fmla="*/ 0 w 974135"/>
              <a:gd name="connsiteY0" fmla="*/ 240532 h 240532"/>
              <a:gd name="connsiteX1" fmla="*/ 55140 w 974135"/>
              <a:gd name="connsiteY1" fmla="*/ 107277 h 240532"/>
              <a:gd name="connsiteX2" fmla="*/ 183799 w 974135"/>
              <a:gd name="connsiteY2" fmla="*/ 88898 h 240532"/>
              <a:gd name="connsiteX3" fmla="*/ 294078 w 974135"/>
              <a:gd name="connsiteY3" fmla="*/ 1593 h 240532"/>
              <a:gd name="connsiteX4" fmla="*/ 487067 w 974135"/>
              <a:gd name="connsiteY4" fmla="*/ 79708 h 240532"/>
              <a:gd name="connsiteX5" fmla="*/ 629512 w 974135"/>
              <a:gd name="connsiteY5" fmla="*/ 52138 h 240532"/>
              <a:gd name="connsiteX6" fmla="*/ 767361 w 974135"/>
              <a:gd name="connsiteY6" fmla="*/ 130252 h 240532"/>
              <a:gd name="connsiteX7" fmla="*/ 856456 w 974135"/>
              <a:gd name="connsiteY7" fmla="*/ 156271 h 240532"/>
              <a:gd name="connsiteX8" fmla="*/ 974135 w 974135"/>
              <a:gd name="connsiteY8" fmla="*/ 208367 h 240532"/>
              <a:gd name="connsiteX9" fmla="*/ 0 w 974135"/>
              <a:gd name="connsiteY9" fmla="*/ 240532 h 240532"/>
              <a:gd name="connsiteX0" fmla="*/ 0 w 974135"/>
              <a:gd name="connsiteY0" fmla="*/ 243274 h 243274"/>
              <a:gd name="connsiteX1" fmla="*/ 55140 w 974135"/>
              <a:gd name="connsiteY1" fmla="*/ 110019 h 243274"/>
              <a:gd name="connsiteX2" fmla="*/ 183799 w 974135"/>
              <a:gd name="connsiteY2" fmla="*/ 91640 h 243274"/>
              <a:gd name="connsiteX3" fmla="*/ 322127 w 974135"/>
              <a:gd name="connsiteY3" fmla="*/ 1530 h 243274"/>
              <a:gd name="connsiteX4" fmla="*/ 487067 w 974135"/>
              <a:gd name="connsiteY4" fmla="*/ 82450 h 243274"/>
              <a:gd name="connsiteX5" fmla="*/ 629512 w 974135"/>
              <a:gd name="connsiteY5" fmla="*/ 54880 h 243274"/>
              <a:gd name="connsiteX6" fmla="*/ 767361 w 974135"/>
              <a:gd name="connsiteY6" fmla="*/ 132994 h 243274"/>
              <a:gd name="connsiteX7" fmla="*/ 856456 w 974135"/>
              <a:gd name="connsiteY7" fmla="*/ 159013 h 243274"/>
              <a:gd name="connsiteX8" fmla="*/ 974135 w 974135"/>
              <a:gd name="connsiteY8" fmla="*/ 211109 h 243274"/>
              <a:gd name="connsiteX9" fmla="*/ 0 w 974135"/>
              <a:gd name="connsiteY9" fmla="*/ 243274 h 243274"/>
              <a:gd name="connsiteX0" fmla="*/ 0 w 974135"/>
              <a:gd name="connsiteY0" fmla="*/ 243274 h 243274"/>
              <a:gd name="connsiteX1" fmla="*/ 55140 w 974135"/>
              <a:gd name="connsiteY1" fmla="*/ 110019 h 243274"/>
              <a:gd name="connsiteX2" fmla="*/ 183799 w 974135"/>
              <a:gd name="connsiteY2" fmla="*/ 91640 h 243274"/>
              <a:gd name="connsiteX3" fmla="*/ 322127 w 974135"/>
              <a:gd name="connsiteY3" fmla="*/ 1530 h 243274"/>
              <a:gd name="connsiteX4" fmla="*/ 487067 w 974135"/>
              <a:gd name="connsiteY4" fmla="*/ 82450 h 243274"/>
              <a:gd name="connsiteX5" fmla="*/ 629512 w 974135"/>
              <a:gd name="connsiteY5" fmla="*/ 54880 h 243274"/>
              <a:gd name="connsiteX6" fmla="*/ 767361 w 974135"/>
              <a:gd name="connsiteY6" fmla="*/ 132994 h 243274"/>
              <a:gd name="connsiteX7" fmla="*/ 856456 w 974135"/>
              <a:gd name="connsiteY7" fmla="*/ 159013 h 243274"/>
              <a:gd name="connsiteX8" fmla="*/ 974135 w 974135"/>
              <a:gd name="connsiteY8" fmla="*/ 211109 h 243274"/>
              <a:gd name="connsiteX9" fmla="*/ 0 w 974135"/>
              <a:gd name="connsiteY9" fmla="*/ 243274 h 243274"/>
              <a:gd name="connsiteX0" fmla="*/ 0 w 974135"/>
              <a:gd name="connsiteY0" fmla="*/ 241830 h 241830"/>
              <a:gd name="connsiteX1" fmla="*/ 55140 w 974135"/>
              <a:gd name="connsiteY1" fmla="*/ 108575 h 241830"/>
              <a:gd name="connsiteX2" fmla="*/ 183799 w 974135"/>
              <a:gd name="connsiteY2" fmla="*/ 90196 h 241830"/>
              <a:gd name="connsiteX3" fmla="*/ 322127 w 974135"/>
              <a:gd name="connsiteY3" fmla="*/ 86 h 241830"/>
              <a:gd name="connsiteX4" fmla="*/ 487067 w 974135"/>
              <a:gd name="connsiteY4" fmla="*/ 81006 h 241830"/>
              <a:gd name="connsiteX5" fmla="*/ 629512 w 974135"/>
              <a:gd name="connsiteY5" fmla="*/ 53436 h 241830"/>
              <a:gd name="connsiteX6" fmla="*/ 767361 w 974135"/>
              <a:gd name="connsiteY6" fmla="*/ 131550 h 241830"/>
              <a:gd name="connsiteX7" fmla="*/ 856456 w 974135"/>
              <a:gd name="connsiteY7" fmla="*/ 157569 h 241830"/>
              <a:gd name="connsiteX8" fmla="*/ 974135 w 974135"/>
              <a:gd name="connsiteY8" fmla="*/ 209665 h 241830"/>
              <a:gd name="connsiteX9" fmla="*/ 0 w 974135"/>
              <a:gd name="connsiteY9" fmla="*/ 241830 h 241830"/>
              <a:gd name="connsiteX0" fmla="*/ 0 w 974135"/>
              <a:gd name="connsiteY0" fmla="*/ 241744 h 241744"/>
              <a:gd name="connsiteX1" fmla="*/ 55140 w 974135"/>
              <a:gd name="connsiteY1" fmla="*/ 108489 h 241744"/>
              <a:gd name="connsiteX2" fmla="*/ 183799 w 974135"/>
              <a:gd name="connsiteY2" fmla="*/ 90110 h 241744"/>
              <a:gd name="connsiteX3" fmla="*/ 322127 w 974135"/>
              <a:gd name="connsiteY3" fmla="*/ 0 h 241744"/>
              <a:gd name="connsiteX4" fmla="*/ 487067 w 974135"/>
              <a:gd name="connsiteY4" fmla="*/ 80920 h 241744"/>
              <a:gd name="connsiteX5" fmla="*/ 629512 w 974135"/>
              <a:gd name="connsiteY5" fmla="*/ 53350 h 241744"/>
              <a:gd name="connsiteX6" fmla="*/ 767361 w 974135"/>
              <a:gd name="connsiteY6" fmla="*/ 131464 h 241744"/>
              <a:gd name="connsiteX7" fmla="*/ 856456 w 974135"/>
              <a:gd name="connsiteY7" fmla="*/ 157483 h 241744"/>
              <a:gd name="connsiteX8" fmla="*/ 974135 w 974135"/>
              <a:gd name="connsiteY8" fmla="*/ 209579 h 241744"/>
              <a:gd name="connsiteX9" fmla="*/ 0 w 974135"/>
              <a:gd name="connsiteY9" fmla="*/ 241744 h 241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74135" h="241744">
                <a:moveTo>
                  <a:pt x="0" y="241744"/>
                </a:moveTo>
                <a:cubicBezTo>
                  <a:pt x="18380" y="197326"/>
                  <a:pt x="13785" y="139122"/>
                  <a:pt x="55140" y="108489"/>
                </a:cubicBezTo>
                <a:cubicBezTo>
                  <a:pt x="98026" y="74793"/>
                  <a:pt x="140913" y="96236"/>
                  <a:pt x="183799" y="90110"/>
                </a:cubicBezTo>
                <a:cubicBezTo>
                  <a:pt x="197584" y="51818"/>
                  <a:pt x="228197" y="11498"/>
                  <a:pt x="322127" y="0"/>
                </a:cubicBezTo>
                <a:cubicBezTo>
                  <a:pt x="434436" y="7658"/>
                  <a:pt x="433956" y="49272"/>
                  <a:pt x="487067" y="80920"/>
                </a:cubicBezTo>
                <a:cubicBezTo>
                  <a:pt x="537354" y="60510"/>
                  <a:pt x="568245" y="44160"/>
                  <a:pt x="629512" y="53350"/>
                </a:cubicBezTo>
                <a:cubicBezTo>
                  <a:pt x="712222" y="70198"/>
                  <a:pt x="721411" y="105426"/>
                  <a:pt x="767361" y="131464"/>
                </a:cubicBezTo>
                <a:cubicBezTo>
                  <a:pt x="797994" y="134527"/>
                  <a:pt x="825823" y="131446"/>
                  <a:pt x="856456" y="157483"/>
                </a:cubicBezTo>
                <a:cubicBezTo>
                  <a:pt x="913128" y="166673"/>
                  <a:pt x="935843" y="186604"/>
                  <a:pt x="974135" y="209579"/>
                </a:cubicBezTo>
                <a:lnTo>
                  <a:pt x="0" y="241744"/>
                </a:lnTo>
                <a:close/>
              </a:path>
            </a:pathLst>
          </a:custGeom>
          <a:solidFill>
            <a:srgbClr val="FEFE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49" name="任意多边形 48"/>
          <p:cNvSpPr/>
          <p:nvPr userDrawn="1"/>
        </p:nvSpPr>
        <p:spPr>
          <a:xfrm>
            <a:off x="7553412" y="5483754"/>
            <a:ext cx="1332837" cy="404358"/>
          </a:xfrm>
          <a:custGeom>
            <a:avLst/>
            <a:gdLst>
              <a:gd name="connsiteX0" fmla="*/ 0 w 974135"/>
              <a:gd name="connsiteY0" fmla="*/ 238939 h 238939"/>
              <a:gd name="connsiteX1" fmla="*/ 55140 w 974135"/>
              <a:gd name="connsiteY1" fmla="*/ 105684 h 238939"/>
              <a:gd name="connsiteX2" fmla="*/ 183799 w 974135"/>
              <a:gd name="connsiteY2" fmla="*/ 87305 h 238939"/>
              <a:gd name="connsiteX3" fmla="*/ 294078 w 974135"/>
              <a:gd name="connsiteY3" fmla="*/ 0 h 238939"/>
              <a:gd name="connsiteX4" fmla="*/ 487067 w 974135"/>
              <a:gd name="connsiteY4" fmla="*/ 78115 h 238939"/>
              <a:gd name="connsiteX5" fmla="*/ 629512 w 974135"/>
              <a:gd name="connsiteY5" fmla="*/ 50545 h 238939"/>
              <a:gd name="connsiteX6" fmla="*/ 767361 w 974135"/>
              <a:gd name="connsiteY6" fmla="*/ 128659 h 238939"/>
              <a:gd name="connsiteX7" fmla="*/ 859260 w 974135"/>
              <a:gd name="connsiteY7" fmla="*/ 137849 h 238939"/>
              <a:gd name="connsiteX8" fmla="*/ 974135 w 974135"/>
              <a:gd name="connsiteY8" fmla="*/ 206774 h 238939"/>
              <a:gd name="connsiteX9" fmla="*/ 0 w 974135"/>
              <a:gd name="connsiteY9" fmla="*/ 238939 h 238939"/>
              <a:gd name="connsiteX0" fmla="*/ 0 w 974135"/>
              <a:gd name="connsiteY0" fmla="*/ 238939 h 238939"/>
              <a:gd name="connsiteX1" fmla="*/ 55140 w 974135"/>
              <a:gd name="connsiteY1" fmla="*/ 105684 h 238939"/>
              <a:gd name="connsiteX2" fmla="*/ 183799 w 974135"/>
              <a:gd name="connsiteY2" fmla="*/ 87305 h 238939"/>
              <a:gd name="connsiteX3" fmla="*/ 294078 w 974135"/>
              <a:gd name="connsiteY3" fmla="*/ 0 h 238939"/>
              <a:gd name="connsiteX4" fmla="*/ 487067 w 974135"/>
              <a:gd name="connsiteY4" fmla="*/ 78115 h 238939"/>
              <a:gd name="connsiteX5" fmla="*/ 629512 w 974135"/>
              <a:gd name="connsiteY5" fmla="*/ 50545 h 238939"/>
              <a:gd name="connsiteX6" fmla="*/ 767361 w 974135"/>
              <a:gd name="connsiteY6" fmla="*/ 128659 h 238939"/>
              <a:gd name="connsiteX7" fmla="*/ 859260 w 974135"/>
              <a:gd name="connsiteY7" fmla="*/ 137849 h 238939"/>
              <a:gd name="connsiteX8" fmla="*/ 974135 w 974135"/>
              <a:gd name="connsiteY8" fmla="*/ 206774 h 238939"/>
              <a:gd name="connsiteX9" fmla="*/ 0 w 974135"/>
              <a:gd name="connsiteY9" fmla="*/ 238939 h 238939"/>
              <a:gd name="connsiteX0" fmla="*/ 0 w 974135"/>
              <a:gd name="connsiteY0" fmla="*/ 238939 h 238939"/>
              <a:gd name="connsiteX1" fmla="*/ 55140 w 974135"/>
              <a:gd name="connsiteY1" fmla="*/ 105684 h 238939"/>
              <a:gd name="connsiteX2" fmla="*/ 183799 w 974135"/>
              <a:gd name="connsiteY2" fmla="*/ 87305 h 238939"/>
              <a:gd name="connsiteX3" fmla="*/ 294078 w 974135"/>
              <a:gd name="connsiteY3" fmla="*/ 0 h 238939"/>
              <a:gd name="connsiteX4" fmla="*/ 487067 w 974135"/>
              <a:gd name="connsiteY4" fmla="*/ 78115 h 238939"/>
              <a:gd name="connsiteX5" fmla="*/ 629512 w 974135"/>
              <a:gd name="connsiteY5" fmla="*/ 50545 h 238939"/>
              <a:gd name="connsiteX6" fmla="*/ 767361 w 974135"/>
              <a:gd name="connsiteY6" fmla="*/ 128659 h 238939"/>
              <a:gd name="connsiteX7" fmla="*/ 859260 w 974135"/>
              <a:gd name="connsiteY7" fmla="*/ 137849 h 238939"/>
              <a:gd name="connsiteX8" fmla="*/ 974135 w 974135"/>
              <a:gd name="connsiteY8" fmla="*/ 206774 h 238939"/>
              <a:gd name="connsiteX9" fmla="*/ 0 w 974135"/>
              <a:gd name="connsiteY9" fmla="*/ 238939 h 238939"/>
              <a:gd name="connsiteX0" fmla="*/ 0 w 974135"/>
              <a:gd name="connsiteY0" fmla="*/ 238939 h 238939"/>
              <a:gd name="connsiteX1" fmla="*/ 55140 w 974135"/>
              <a:gd name="connsiteY1" fmla="*/ 105684 h 238939"/>
              <a:gd name="connsiteX2" fmla="*/ 183799 w 974135"/>
              <a:gd name="connsiteY2" fmla="*/ 87305 h 238939"/>
              <a:gd name="connsiteX3" fmla="*/ 294078 w 974135"/>
              <a:gd name="connsiteY3" fmla="*/ 0 h 238939"/>
              <a:gd name="connsiteX4" fmla="*/ 487067 w 974135"/>
              <a:gd name="connsiteY4" fmla="*/ 78115 h 238939"/>
              <a:gd name="connsiteX5" fmla="*/ 629512 w 974135"/>
              <a:gd name="connsiteY5" fmla="*/ 50545 h 238939"/>
              <a:gd name="connsiteX6" fmla="*/ 767361 w 974135"/>
              <a:gd name="connsiteY6" fmla="*/ 128659 h 238939"/>
              <a:gd name="connsiteX7" fmla="*/ 859260 w 974135"/>
              <a:gd name="connsiteY7" fmla="*/ 137849 h 238939"/>
              <a:gd name="connsiteX8" fmla="*/ 974135 w 974135"/>
              <a:gd name="connsiteY8" fmla="*/ 206774 h 238939"/>
              <a:gd name="connsiteX9" fmla="*/ 0 w 974135"/>
              <a:gd name="connsiteY9" fmla="*/ 238939 h 238939"/>
              <a:gd name="connsiteX0" fmla="*/ 0 w 974135"/>
              <a:gd name="connsiteY0" fmla="*/ 238939 h 238939"/>
              <a:gd name="connsiteX1" fmla="*/ 55140 w 974135"/>
              <a:gd name="connsiteY1" fmla="*/ 105684 h 238939"/>
              <a:gd name="connsiteX2" fmla="*/ 183799 w 974135"/>
              <a:gd name="connsiteY2" fmla="*/ 87305 h 238939"/>
              <a:gd name="connsiteX3" fmla="*/ 294078 w 974135"/>
              <a:gd name="connsiteY3" fmla="*/ 0 h 238939"/>
              <a:gd name="connsiteX4" fmla="*/ 487067 w 974135"/>
              <a:gd name="connsiteY4" fmla="*/ 78115 h 238939"/>
              <a:gd name="connsiteX5" fmla="*/ 629512 w 974135"/>
              <a:gd name="connsiteY5" fmla="*/ 50545 h 238939"/>
              <a:gd name="connsiteX6" fmla="*/ 767361 w 974135"/>
              <a:gd name="connsiteY6" fmla="*/ 128659 h 238939"/>
              <a:gd name="connsiteX7" fmla="*/ 859260 w 974135"/>
              <a:gd name="connsiteY7" fmla="*/ 137849 h 238939"/>
              <a:gd name="connsiteX8" fmla="*/ 974135 w 974135"/>
              <a:gd name="connsiteY8" fmla="*/ 206774 h 238939"/>
              <a:gd name="connsiteX9" fmla="*/ 0 w 974135"/>
              <a:gd name="connsiteY9" fmla="*/ 238939 h 238939"/>
              <a:gd name="connsiteX0" fmla="*/ 0 w 974135"/>
              <a:gd name="connsiteY0" fmla="*/ 238939 h 238939"/>
              <a:gd name="connsiteX1" fmla="*/ 55140 w 974135"/>
              <a:gd name="connsiteY1" fmla="*/ 105684 h 238939"/>
              <a:gd name="connsiteX2" fmla="*/ 183799 w 974135"/>
              <a:gd name="connsiteY2" fmla="*/ 87305 h 238939"/>
              <a:gd name="connsiteX3" fmla="*/ 294078 w 974135"/>
              <a:gd name="connsiteY3" fmla="*/ 0 h 238939"/>
              <a:gd name="connsiteX4" fmla="*/ 487067 w 974135"/>
              <a:gd name="connsiteY4" fmla="*/ 78115 h 238939"/>
              <a:gd name="connsiteX5" fmla="*/ 629512 w 974135"/>
              <a:gd name="connsiteY5" fmla="*/ 50545 h 238939"/>
              <a:gd name="connsiteX6" fmla="*/ 767361 w 974135"/>
              <a:gd name="connsiteY6" fmla="*/ 128659 h 238939"/>
              <a:gd name="connsiteX7" fmla="*/ 859260 w 974135"/>
              <a:gd name="connsiteY7" fmla="*/ 137849 h 238939"/>
              <a:gd name="connsiteX8" fmla="*/ 974135 w 974135"/>
              <a:gd name="connsiteY8" fmla="*/ 206774 h 238939"/>
              <a:gd name="connsiteX9" fmla="*/ 0 w 974135"/>
              <a:gd name="connsiteY9" fmla="*/ 238939 h 238939"/>
              <a:gd name="connsiteX0" fmla="*/ 0 w 974135"/>
              <a:gd name="connsiteY0" fmla="*/ 238939 h 238939"/>
              <a:gd name="connsiteX1" fmla="*/ 55140 w 974135"/>
              <a:gd name="connsiteY1" fmla="*/ 105684 h 238939"/>
              <a:gd name="connsiteX2" fmla="*/ 183799 w 974135"/>
              <a:gd name="connsiteY2" fmla="*/ 87305 h 238939"/>
              <a:gd name="connsiteX3" fmla="*/ 294078 w 974135"/>
              <a:gd name="connsiteY3" fmla="*/ 0 h 238939"/>
              <a:gd name="connsiteX4" fmla="*/ 487067 w 974135"/>
              <a:gd name="connsiteY4" fmla="*/ 78115 h 238939"/>
              <a:gd name="connsiteX5" fmla="*/ 629512 w 974135"/>
              <a:gd name="connsiteY5" fmla="*/ 50545 h 238939"/>
              <a:gd name="connsiteX6" fmla="*/ 767361 w 974135"/>
              <a:gd name="connsiteY6" fmla="*/ 128659 h 238939"/>
              <a:gd name="connsiteX7" fmla="*/ 859260 w 974135"/>
              <a:gd name="connsiteY7" fmla="*/ 137849 h 238939"/>
              <a:gd name="connsiteX8" fmla="*/ 974135 w 974135"/>
              <a:gd name="connsiteY8" fmla="*/ 206774 h 238939"/>
              <a:gd name="connsiteX9" fmla="*/ 0 w 974135"/>
              <a:gd name="connsiteY9" fmla="*/ 238939 h 238939"/>
              <a:gd name="connsiteX0" fmla="*/ 0 w 974135"/>
              <a:gd name="connsiteY0" fmla="*/ 238939 h 238939"/>
              <a:gd name="connsiteX1" fmla="*/ 55140 w 974135"/>
              <a:gd name="connsiteY1" fmla="*/ 105684 h 238939"/>
              <a:gd name="connsiteX2" fmla="*/ 183799 w 974135"/>
              <a:gd name="connsiteY2" fmla="*/ 87305 h 238939"/>
              <a:gd name="connsiteX3" fmla="*/ 294078 w 974135"/>
              <a:gd name="connsiteY3" fmla="*/ 0 h 238939"/>
              <a:gd name="connsiteX4" fmla="*/ 487067 w 974135"/>
              <a:gd name="connsiteY4" fmla="*/ 78115 h 238939"/>
              <a:gd name="connsiteX5" fmla="*/ 629512 w 974135"/>
              <a:gd name="connsiteY5" fmla="*/ 50545 h 238939"/>
              <a:gd name="connsiteX6" fmla="*/ 767361 w 974135"/>
              <a:gd name="connsiteY6" fmla="*/ 128659 h 238939"/>
              <a:gd name="connsiteX7" fmla="*/ 859260 w 974135"/>
              <a:gd name="connsiteY7" fmla="*/ 137849 h 238939"/>
              <a:gd name="connsiteX8" fmla="*/ 974135 w 974135"/>
              <a:gd name="connsiteY8" fmla="*/ 206774 h 238939"/>
              <a:gd name="connsiteX9" fmla="*/ 0 w 974135"/>
              <a:gd name="connsiteY9" fmla="*/ 238939 h 238939"/>
              <a:gd name="connsiteX0" fmla="*/ 0 w 974135"/>
              <a:gd name="connsiteY0" fmla="*/ 238939 h 238939"/>
              <a:gd name="connsiteX1" fmla="*/ 55140 w 974135"/>
              <a:gd name="connsiteY1" fmla="*/ 105684 h 238939"/>
              <a:gd name="connsiteX2" fmla="*/ 183799 w 974135"/>
              <a:gd name="connsiteY2" fmla="*/ 87305 h 238939"/>
              <a:gd name="connsiteX3" fmla="*/ 294078 w 974135"/>
              <a:gd name="connsiteY3" fmla="*/ 0 h 238939"/>
              <a:gd name="connsiteX4" fmla="*/ 487067 w 974135"/>
              <a:gd name="connsiteY4" fmla="*/ 78115 h 238939"/>
              <a:gd name="connsiteX5" fmla="*/ 629512 w 974135"/>
              <a:gd name="connsiteY5" fmla="*/ 50545 h 238939"/>
              <a:gd name="connsiteX6" fmla="*/ 767361 w 974135"/>
              <a:gd name="connsiteY6" fmla="*/ 128659 h 238939"/>
              <a:gd name="connsiteX7" fmla="*/ 859260 w 974135"/>
              <a:gd name="connsiteY7" fmla="*/ 137849 h 238939"/>
              <a:gd name="connsiteX8" fmla="*/ 974135 w 974135"/>
              <a:gd name="connsiteY8" fmla="*/ 206774 h 238939"/>
              <a:gd name="connsiteX9" fmla="*/ 0 w 974135"/>
              <a:gd name="connsiteY9" fmla="*/ 238939 h 238939"/>
              <a:gd name="connsiteX0" fmla="*/ 0 w 974135"/>
              <a:gd name="connsiteY0" fmla="*/ 238939 h 238939"/>
              <a:gd name="connsiteX1" fmla="*/ 55140 w 974135"/>
              <a:gd name="connsiteY1" fmla="*/ 105684 h 238939"/>
              <a:gd name="connsiteX2" fmla="*/ 183799 w 974135"/>
              <a:gd name="connsiteY2" fmla="*/ 87305 h 238939"/>
              <a:gd name="connsiteX3" fmla="*/ 294078 w 974135"/>
              <a:gd name="connsiteY3" fmla="*/ 0 h 238939"/>
              <a:gd name="connsiteX4" fmla="*/ 487067 w 974135"/>
              <a:gd name="connsiteY4" fmla="*/ 78115 h 238939"/>
              <a:gd name="connsiteX5" fmla="*/ 629512 w 974135"/>
              <a:gd name="connsiteY5" fmla="*/ 50545 h 238939"/>
              <a:gd name="connsiteX6" fmla="*/ 767361 w 974135"/>
              <a:gd name="connsiteY6" fmla="*/ 128659 h 238939"/>
              <a:gd name="connsiteX7" fmla="*/ 859260 w 974135"/>
              <a:gd name="connsiteY7" fmla="*/ 137849 h 238939"/>
              <a:gd name="connsiteX8" fmla="*/ 974135 w 974135"/>
              <a:gd name="connsiteY8" fmla="*/ 206774 h 238939"/>
              <a:gd name="connsiteX9" fmla="*/ 0 w 974135"/>
              <a:gd name="connsiteY9" fmla="*/ 238939 h 238939"/>
              <a:gd name="connsiteX0" fmla="*/ 0 w 974135"/>
              <a:gd name="connsiteY0" fmla="*/ 238939 h 238939"/>
              <a:gd name="connsiteX1" fmla="*/ 55140 w 974135"/>
              <a:gd name="connsiteY1" fmla="*/ 105684 h 238939"/>
              <a:gd name="connsiteX2" fmla="*/ 183799 w 974135"/>
              <a:gd name="connsiteY2" fmla="*/ 87305 h 238939"/>
              <a:gd name="connsiteX3" fmla="*/ 294078 w 974135"/>
              <a:gd name="connsiteY3" fmla="*/ 0 h 238939"/>
              <a:gd name="connsiteX4" fmla="*/ 487067 w 974135"/>
              <a:gd name="connsiteY4" fmla="*/ 78115 h 238939"/>
              <a:gd name="connsiteX5" fmla="*/ 629512 w 974135"/>
              <a:gd name="connsiteY5" fmla="*/ 50545 h 238939"/>
              <a:gd name="connsiteX6" fmla="*/ 767361 w 974135"/>
              <a:gd name="connsiteY6" fmla="*/ 128659 h 238939"/>
              <a:gd name="connsiteX7" fmla="*/ 856456 w 974135"/>
              <a:gd name="connsiteY7" fmla="*/ 154678 h 238939"/>
              <a:gd name="connsiteX8" fmla="*/ 974135 w 974135"/>
              <a:gd name="connsiteY8" fmla="*/ 206774 h 238939"/>
              <a:gd name="connsiteX9" fmla="*/ 0 w 974135"/>
              <a:gd name="connsiteY9" fmla="*/ 238939 h 238939"/>
              <a:gd name="connsiteX0" fmla="*/ 0 w 974135"/>
              <a:gd name="connsiteY0" fmla="*/ 240415 h 240415"/>
              <a:gd name="connsiteX1" fmla="*/ 55140 w 974135"/>
              <a:gd name="connsiteY1" fmla="*/ 107160 h 240415"/>
              <a:gd name="connsiteX2" fmla="*/ 183799 w 974135"/>
              <a:gd name="connsiteY2" fmla="*/ 88781 h 240415"/>
              <a:gd name="connsiteX3" fmla="*/ 294078 w 974135"/>
              <a:gd name="connsiteY3" fmla="*/ 1476 h 240415"/>
              <a:gd name="connsiteX4" fmla="*/ 487067 w 974135"/>
              <a:gd name="connsiteY4" fmla="*/ 79591 h 240415"/>
              <a:gd name="connsiteX5" fmla="*/ 629512 w 974135"/>
              <a:gd name="connsiteY5" fmla="*/ 52021 h 240415"/>
              <a:gd name="connsiteX6" fmla="*/ 767361 w 974135"/>
              <a:gd name="connsiteY6" fmla="*/ 130135 h 240415"/>
              <a:gd name="connsiteX7" fmla="*/ 856456 w 974135"/>
              <a:gd name="connsiteY7" fmla="*/ 156154 h 240415"/>
              <a:gd name="connsiteX8" fmla="*/ 974135 w 974135"/>
              <a:gd name="connsiteY8" fmla="*/ 208250 h 240415"/>
              <a:gd name="connsiteX9" fmla="*/ 0 w 974135"/>
              <a:gd name="connsiteY9" fmla="*/ 240415 h 240415"/>
              <a:gd name="connsiteX0" fmla="*/ 0 w 974135"/>
              <a:gd name="connsiteY0" fmla="*/ 240077 h 240077"/>
              <a:gd name="connsiteX1" fmla="*/ 55140 w 974135"/>
              <a:gd name="connsiteY1" fmla="*/ 106822 h 240077"/>
              <a:gd name="connsiteX2" fmla="*/ 183799 w 974135"/>
              <a:gd name="connsiteY2" fmla="*/ 88443 h 240077"/>
              <a:gd name="connsiteX3" fmla="*/ 294078 w 974135"/>
              <a:gd name="connsiteY3" fmla="*/ 1138 h 240077"/>
              <a:gd name="connsiteX4" fmla="*/ 487067 w 974135"/>
              <a:gd name="connsiteY4" fmla="*/ 79253 h 240077"/>
              <a:gd name="connsiteX5" fmla="*/ 629512 w 974135"/>
              <a:gd name="connsiteY5" fmla="*/ 51683 h 240077"/>
              <a:gd name="connsiteX6" fmla="*/ 767361 w 974135"/>
              <a:gd name="connsiteY6" fmla="*/ 129797 h 240077"/>
              <a:gd name="connsiteX7" fmla="*/ 856456 w 974135"/>
              <a:gd name="connsiteY7" fmla="*/ 155816 h 240077"/>
              <a:gd name="connsiteX8" fmla="*/ 974135 w 974135"/>
              <a:gd name="connsiteY8" fmla="*/ 207912 h 240077"/>
              <a:gd name="connsiteX9" fmla="*/ 0 w 974135"/>
              <a:gd name="connsiteY9" fmla="*/ 240077 h 240077"/>
              <a:gd name="connsiteX0" fmla="*/ 0 w 974135"/>
              <a:gd name="connsiteY0" fmla="*/ 240077 h 240077"/>
              <a:gd name="connsiteX1" fmla="*/ 55140 w 974135"/>
              <a:gd name="connsiteY1" fmla="*/ 106822 h 240077"/>
              <a:gd name="connsiteX2" fmla="*/ 183799 w 974135"/>
              <a:gd name="connsiteY2" fmla="*/ 88443 h 240077"/>
              <a:gd name="connsiteX3" fmla="*/ 294078 w 974135"/>
              <a:gd name="connsiteY3" fmla="*/ 1138 h 240077"/>
              <a:gd name="connsiteX4" fmla="*/ 487067 w 974135"/>
              <a:gd name="connsiteY4" fmla="*/ 79253 h 240077"/>
              <a:gd name="connsiteX5" fmla="*/ 629512 w 974135"/>
              <a:gd name="connsiteY5" fmla="*/ 51683 h 240077"/>
              <a:gd name="connsiteX6" fmla="*/ 767361 w 974135"/>
              <a:gd name="connsiteY6" fmla="*/ 129797 h 240077"/>
              <a:gd name="connsiteX7" fmla="*/ 856456 w 974135"/>
              <a:gd name="connsiteY7" fmla="*/ 155816 h 240077"/>
              <a:gd name="connsiteX8" fmla="*/ 974135 w 974135"/>
              <a:gd name="connsiteY8" fmla="*/ 207912 h 240077"/>
              <a:gd name="connsiteX9" fmla="*/ 0 w 974135"/>
              <a:gd name="connsiteY9" fmla="*/ 240077 h 240077"/>
              <a:gd name="connsiteX0" fmla="*/ 0 w 974135"/>
              <a:gd name="connsiteY0" fmla="*/ 240532 h 240532"/>
              <a:gd name="connsiteX1" fmla="*/ 55140 w 974135"/>
              <a:gd name="connsiteY1" fmla="*/ 107277 h 240532"/>
              <a:gd name="connsiteX2" fmla="*/ 183799 w 974135"/>
              <a:gd name="connsiteY2" fmla="*/ 88898 h 240532"/>
              <a:gd name="connsiteX3" fmla="*/ 294078 w 974135"/>
              <a:gd name="connsiteY3" fmla="*/ 1593 h 240532"/>
              <a:gd name="connsiteX4" fmla="*/ 487067 w 974135"/>
              <a:gd name="connsiteY4" fmla="*/ 79708 h 240532"/>
              <a:gd name="connsiteX5" fmla="*/ 629512 w 974135"/>
              <a:gd name="connsiteY5" fmla="*/ 52138 h 240532"/>
              <a:gd name="connsiteX6" fmla="*/ 767361 w 974135"/>
              <a:gd name="connsiteY6" fmla="*/ 130252 h 240532"/>
              <a:gd name="connsiteX7" fmla="*/ 856456 w 974135"/>
              <a:gd name="connsiteY7" fmla="*/ 156271 h 240532"/>
              <a:gd name="connsiteX8" fmla="*/ 974135 w 974135"/>
              <a:gd name="connsiteY8" fmla="*/ 208367 h 240532"/>
              <a:gd name="connsiteX9" fmla="*/ 0 w 974135"/>
              <a:gd name="connsiteY9" fmla="*/ 240532 h 240532"/>
              <a:gd name="connsiteX0" fmla="*/ 0 w 974135"/>
              <a:gd name="connsiteY0" fmla="*/ 240532 h 240532"/>
              <a:gd name="connsiteX1" fmla="*/ 55140 w 974135"/>
              <a:gd name="connsiteY1" fmla="*/ 107277 h 240532"/>
              <a:gd name="connsiteX2" fmla="*/ 183799 w 974135"/>
              <a:gd name="connsiteY2" fmla="*/ 88898 h 240532"/>
              <a:gd name="connsiteX3" fmla="*/ 294078 w 974135"/>
              <a:gd name="connsiteY3" fmla="*/ 1593 h 240532"/>
              <a:gd name="connsiteX4" fmla="*/ 487067 w 974135"/>
              <a:gd name="connsiteY4" fmla="*/ 79708 h 240532"/>
              <a:gd name="connsiteX5" fmla="*/ 629512 w 974135"/>
              <a:gd name="connsiteY5" fmla="*/ 52138 h 240532"/>
              <a:gd name="connsiteX6" fmla="*/ 767361 w 974135"/>
              <a:gd name="connsiteY6" fmla="*/ 130252 h 240532"/>
              <a:gd name="connsiteX7" fmla="*/ 856456 w 974135"/>
              <a:gd name="connsiteY7" fmla="*/ 156271 h 240532"/>
              <a:gd name="connsiteX8" fmla="*/ 974135 w 974135"/>
              <a:gd name="connsiteY8" fmla="*/ 208367 h 240532"/>
              <a:gd name="connsiteX9" fmla="*/ 0 w 974135"/>
              <a:gd name="connsiteY9" fmla="*/ 240532 h 240532"/>
              <a:gd name="connsiteX0" fmla="*/ 0 w 974135"/>
              <a:gd name="connsiteY0" fmla="*/ 243274 h 243274"/>
              <a:gd name="connsiteX1" fmla="*/ 55140 w 974135"/>
              <a:gd name="connsiteY1" fmla="*/ 110019 h 243274"/>
              <a:gd name="connsiteX2" fmla="*/ 183799 w 974135"/>
              <a:gd name="connsiteY2" fmla="*/ 91640 h 243274"/>
              <a:gd name="connsiteX3" fmla="*/ 322127 w 974135"/>
              <a:gd name="connsiteY3" fmla="*/ 1530 h 243274"/>
              <a:gd name="connsiteX4" fmla="*/ 487067 w 974135"/>
              <a:gd name="connsiteY4" fmla="*/ 82450 h 243274"/>
              <a:gd name="connsiteX5" fmla="*/ 629512 w 974135"/>
              <a:gd name="connsiteY5" fmla="*/ 54880 h 243274"/>
              <a:gd name="connsiteX6" fmla="*/ 767361 w 974135"/>
              <a:gd name="connsiteY6" fmla="*/ 132994 h 243274"/>
              <a:gd name="connsiteX7" fmla="*/ 856456 w 974135"/>
              <a:gd name="connsiteY7" fmla="*/ 159013 h 243274"/>
              <a:gd name="connsiteX8" fmla="*/ 974135 w 974135"/>
              <a:gd name="connsiteY8" fmla="*/ 211109 h 243274"/>
              <a:gd name="connsiteX9" fmla="*/ 0 w 974135"/>
              <a:gd name="connsiteY9" fmla="*/ 243274 h 243274"/>
              <a:gd name="connsiteX0" fmla="*/ 0 w 974135"/>
              <a:gd name="connsiteY0" fmla="*/ 243274 h 243274"/>
              <a:gd name="connsiteX1" fmla="*/ 55140 w 974135"/>
              <a:gd name="connsiteY1" fmla="*/ 110019 h 243274"/>
              <a:gd name="connsiteX2" fmla="*/ 183799 w 974135"/>
              <a:gd name="connsiteY2" fmla="*/ 91640 h 243274"/>
              <a:gd name="connsiteX3" fmla="*/ 322127 w 974135"/>
              <a:gd name="connsiteY3" fmla="*/ 1530 h 243274"/>
              <a:gd name="connsiteX4" fmla="*/ 487067 w 974135"/>
              <a:gd name="connsiteY4" fmla="*/ 82450 h 243274"/>
              <a:gd name="connsiteX5" fmla="*/ 629512 w 974135"/>
              <a:gd name="connsiteY5" fmla="*/ 54880 h 243274"/>
              <a:gd name="connsiteX6" fmla="*/ 767361 w 974135"/>
              <a:gd name="connsiteY6" fmla="*/ 132994 h 243274"/>
              <a:gd name="connsiteX7" fmla="*/ 856456 w 974135"/>
              <a:gd name="connsiteY7" fmla="*/ 159013 h 243274"/>
              <a:gd name="connsiteX8" fmla="*/ 974135 w 974135"/>
              <a:gd name="connsiteY8" fmla="*/ 211109 h 243274"/>
              <a:gd name="connsiteX9" fmla="*/ 0 w 974135"/>
              <a:gd name="connsiteY9" fmla="*/ 243274 h 243274"/>
              <a:gd name="connsiteX0" fmla="*/ 0 w 974135"/>
              <a:gd name="connsiteY0" fmla="*/ 241830 h 241830"/>
              <a:gd name="connsiteX1" fmla="*/ 55140 w 974135"/>
              <a:gd name="connsiteY1" fmla="*/ 108575 h 241830"/>
              <a:gd name="connsiteX2" fmla="*/ 183799 w 974135"/>
              <a:gd name="connsiteY2" fmla="*/ 90196 h 241830"/>
              <a:gd name="connsiteX3" fmla="*/ 322127 w 974135"/>
              <a:gd name="connsiteY3" fmla="*/ 86 h 241830"/>
              <a:gd name="connsiteX4" fmla="*/ 487067 w 974135"/>
              <a:gd name="connsiteY4" fmla="*/ 81006 h 241830"/>
              <a:gd name="connsiteX5" fmla="*/ 629512 w 974135"/>
              <a:gd name="connsiteY5" fmla="*/ 53436 h 241830"/>
              <a:gd name="connsiteX6" fmla="*/ 767361 w 974135"/>
              <a:gd name="connsiteY6" fmla="*/ 131550 h 241830"/>
              <a:gd name="connsiteX7" fmla="*/ 856456 w 974135"/>
              <a:gd name="connsiteY7" fmla="*/ 157569 h 241830"/>
              <a:gd name="connsiteX8" fmla="*/ 974135 w 974135"/>
              <a:gd name="connsiteY8" fmla="*/ 209665 h 241830"/>
              <a:gd name="connsiteX9" fmla="*/ 0 w 974135"/>
              <a:gd name="connsiteY9" fmla="*/ 241830 h 241830"/>
              <a:gd name="connsiteX0" fmla="*/ 0 w 974135"/>
              <a:gd name="connsiteY0" fmla="*/ 241744 h 241744"/>
              <a:gd name="connsiteX1" fmla="*/ 55140 w 974135"/>
              <a:gd name="connsiteY1" fmla="*/ 108489 h 241744"/>
              <a:gd name="connsiteX2" fmla="*/ 183799 w 974135"/>
              <a:gd name="connsiteY2" fmla="*/ 90110 h 241744"/>
              <a:gd name="connsiteX3" fmla="*/ 322127 w 974135"/>
              <a:gd name="connsiteY3" fmla="*/ 0 h 241744"/>
              <a:gd name="connsiteX4" fmla="*/ 487067 w 974135"/>
              <a:gd name="connsiteY4" fmla="*/ 80920 h 241744"/>
              <a:gd name="connsiteX5" fmla="*/ 629512 w 974135"/>
              <a:gd name="connsiteY5" fmla="*/ 53350 h 241744"/>
              <a:gd name="connsiteX6" fmla="*/ 767361 w 974135"/>
              <a:gd name="connsiteY6" fmla="*/ 131464 h 241744"/>
              <a:gd name="connsiteX7" fmla="*/ 856456 w 974135"/>
              <a:gd name="connsiteY7" fmla="*/ 157483 h 241744"/>
              <a:gd name="connsiteX8" fmla="*/ 974135 w 974135"/>
              <a:gd name="connsiteY8" fmla="*/ 209579 h 241744"/>
              <a:gd name="connsiteX9" fmla="*/ 0 w 974135"/>
              <a:gd name="connsiteY9" fmla="*/ 241744 h 241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74135" h="241744">
                <a:moveTo>
                  <a:pt x="0" y="241744"/>
                </a:moveTo>
                <a:cubicBezTo>
                  <a:pt x="18380" y="197326"/>
                  <a:pt x="13785" y="139122"/>
                  <a:pt x="55140" y="108489"/>
                </a:cubicBezTo>
                <a:cubicBezTo>
                  <a:pt x="98026" y="74793"/>
                  <a:pt x="140913" y="96236"/>
                  <a:pt x="183799" y="90110"/>
                </a:cubicBezTo>
                <a:cubicBezTo>
                  <a:pt x="197584" y="51818"/>
                  <a:pt x="228197" y="11498"/>
                  <a:pt x="322127" y="0"/>
                </a:cubicBezTo>
                <a:cubicBezTo>
                  <a:pt x="434436" y="7658"/>
                  <a:pt x="433956" y="49272"/>
                  <a:pt x="487067" y="80920"/>
                </a:cubicBezTo>
                <a:cubicBezTo>
                  <a:pt x="537354" y="60510"/>
                  <a:pt x="568245" y="44160"/>
                  <a:pt x="629512" y="53350"/>
                </a:cubicBezTo>
                <a:cubicBezTo>
                  <a:pt x="712222" y="70198"/>
                  <a:pt x="721411" y="105426"/>
                  <a:pt x="767361" y="131464"/>
                </a:cubicBezTo>
                <a:cubicBezTo>
                  <a:pt x="797994" y="134527"/>
                  <a:pt x="825823" y="131446"/>
                  <a:pt x="856456" y="157483"/>
                </a:cubicBezTo>
                <a:cubicBezTo>
                  <a:pt x="913128" y="166673"/>
                  <a:pt x="935843" y="186604"/>
                  <a:pt x="974135" y="209579"/>
                </a:cubicBezTo>
                <a:lnTo>
                  <a:pt x="0" y="241744"/>
                </a:lnTo>
                <a:close/>
              </a:path>
            </a:pathLst>
          </a:custGeom>
          <a:solidFill>
            <a:srgbClr val="FFFE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50" name="任意多边形 49"/>
          <p:cNvSpPr/>
          <p:nvPr userDrawn="1"/>
        </p:nvSpPr>
        <p:spPr>
          <a:xfrm flipH="1">
            <a:off x="5052345" y="4990024"/>
            <a:ext cx="1034283" cy="307604"/>
          </a:xfrm>
          <a:custGeom>
            <a:avLst/>
            <a:gdLst>
              <a:gd name="connsiteX0" fmla="*/ 0 w 974135"/>
              <a:gd name="connsiteY0" fmla="*/ 238939 h 238939"/>
              <a:gd name="connsiteX1" fmla="*/ 55140 w 974135"/>
              <a:gd name="connsiteY1" fmla="*/ 105684 h 238939"/>
              <a:gd name="connsiteX2" fmla="*/ 183799 w 974135"/>
              <a:gd name="connsiteY2" fmla="*/ 87305 h 238939"/>
              <a:gd name="connsiteX3" fmla="*/ 294078 w 974135"/>
              <a:gd name="connsiteY3" fmla="*/ 0 h 238939"/>
              <a:gd name="connsiteX4" fmla="*/ 487067 w 974135"/>
              <a:gd name="connsiteY4" fmla="*/ 78115 h 238939"/>
              <a:gd name="connsiteX5" fmla="*/ 629512 w 974135"/>
              <a:gd name="connsiteY5" fmla="*/ 50545 h 238939"/>
              <a:gd name="connsiteX6" fmla="*/ 767361 w 974135"/>
              <a:gd name="connsiteY6" fmla="*/ 128659 h 238939"/>
              <a:gd name="connsiteX7" fmla="*/ 859260 w 974135"/>
              <a:gd name="connsiteY7" fmla="*/ 137849 h 238939"/>
              <a:gd name="connsiteX8" fmla="*/ 974135 w 974135"/>
              <a:gd name="connsiteY8" fmla="*/ 206774 h 238939"/>
              <a:gd name="connsiteX9" fmla="*/ 0 w 974135"/>
              <a:gd name="connsiteY9" fmla="*/ 238939 h 238939"/>
              <a:gd name="connsiteX0" fmla="*/ 0 w 974135"/>
              <a:gd name="connsiteY0" fmla="*/ 238939 h 238939"/>
              <a:gd name="connsiteX1" fmla="*/ 55140 w 974135"/>
              <a:gd name="connsiteY1" fmla="*/ 105684 h 238939"/>
              <a:gd name="connsiteX2" fmla="*/ 183799 w 974135"/>
              <a:gd name="connsiteY2" fmla="*/ 87305 h 238939"/>
              <a:gd name="connsiteX3" fmla="*/ 294078 w 974135"/>
              <a:gd name="connsiteY3" fmla="*/ 0 h 238939"/>
              <a:gd name="connsiteX4" fmla="*/ 487067 w 974135"/>
              <a:gd name="connsiteY4" fmla="*/ 78115 h 238939"/>
              <a:gd name="connsiteX5" fmla="*/ 629512 w 974135"/>
              <a:gd name="connsiteY5" fmla="*/ 50545 h 238939"/>
              <a:gd name="connsiteX6" fmla="*/ 767361 w 974135"/>
              <a:gd name="connsiteY6" fmla="*/ 128659 h 238939"/>
              <a:gd name="connsiteX7" fmla="*/ 859260 w 974135"/>
              <a:gd name="connsiteY7" fmla="*/ 137849 h 238939"/>
              <a:gd name="connsiteX8" fmla="*/ 974135 w 974135"/>
              <a:gd name="connsiteY8" fmla="*/ 206774 h 238939"/>
              <a:gd name="connsiteX9" fmla="*/ 0 w 974135"/>
              <a:gd name="connsiteY9" fmla="*/ 238939 h 238939"/>
              <a:gd name="connsiteX0" fmla="*/ 0 w 974135"/>
              <a:gd name="connsiteY0" fmla="*/ 238939 h 238939"/>
              <a:gd name="connsiteX1" fmla="*/ 55140 w 974135"/>
              <a:gd name="connsiteY1" fmla="*/ 105684 h 238939"/>
              <a:gd name="connsiteX2" fmla="*/ 183799 w 974135"/>
              <a:gd name="connsiteY2" fmla="*/ 87305 h 238939"/>
              <a:gd name="connsiteX3" fmla="*/ 294078 w 974135"/>
              <a:gd name="connsiteY3" fmla="*/ 0 h 238939"/>
              <a:gd name="connsiteX4" fmla="*/ 487067 w 974135"/>
              <a:gd name="connsiteY4" fmla="*/ 78115 h 238939"/>
              <a:gd name="connsiteX5" fmla="*/ 629512 w 974135"/>
              <a:gd name="connsiteY5" fmla="*/ 50545 h 238939"/>
              <a:gd name="connsiteX6" fmla="*/ 767361 w 974135"/>
              <a:gd name="connsiteY6" fmla="*/ 128659 h 238939"/>
              <a:gd name="connsiteX7" fmla="*/ 859260 w 974135"/>
              <a:gd name="connsiteY7" fmla="*/ 137849 h 238939"/>
              <a:gd name="connsiteX8" fmla="*/ 974135 w 974135"/>
              <a:gd name="connsiteY8" fmla="*/ 206774 h 238939"/>
              <a:gd name="connsiteX9" fmla="*/ 0 w 974135"/>
              <a:gd name="connsiteY9" fmla="*/ 238939 h 238939"/>
              <a:gd name="connsiteX0" fmla="*/ 0 w 974135"/>
              <a:gd name="connsiteY0" fmla="*/ 238939 h 238939"/>
              <a:gd name="connsiteX1" fmla="*/ 55140 w 974135"/>
              <a:gd name="connsiteY1" fmla="*/ 105684 h 238939"/>
              <a:gd name="connsiteX2" fmla="*/ 183799 w 974135"/>
              <a:gd name="connsiteY2" fmla="*/ 87305 h 238939"/>
              <a:gd name="connsiteX3" fmla="*/ 294078 w 974135"/>
              <a:gd name="connsiteY3" fmla="*/ 0 h 238939"/>
              <a:gd name="connsiteX4" fmla="*/ 487067 w 974135"/>
              <a:gd name="connsiteY4" fmla="*/ 78115 h 238939"/>
              <a:gd name="connsiteX5" fmla="*/ 629512 w 974135"/>
              <a:gd name="connsiteY5" fmla="*/ 50545 h 238939"/>
              <a:gd name="connsiteX6" fmla="*/ 767361 w 974135"/>
              <a:gd name="connsiteY6" fmla="*/ 128659 h 238939"/>
              <a:gd name="connsiteX7" fmla="*/ 859260 w 974135"/>
              <a:gd name="connsiteY7" fmla="*/ 137849 h 238939"/>
              <a:gd name="connsiteX8" fmla="*/ 974135 w 974135"/>
              <a:gd name="connsiteY8" fmla="*/ 206774 h 238939"/>
              <a:gd name="connsiteX9" fmla="*/ 0 w 974135"/>
              <a:gd name="connsiteY9" fmla="*/ 238939 h 238939"/>
              <a:gd name="connsiteX0" fmla="*/ 0 w 974135"/>
              <a:gd name="connsiteY0" fmla="*/ 238939 h 238939"/>
              <a:gd name="connsiteX1" fmla="*/ 55140 w 974135"/>
              <a:gd name="connsiteY1" fmla="*/ 105684 h 238939"/>
              <a:gd name="connsiteX2" fmla="*/ 183799 w 974135"/>
              <a:gd name="connsiteY2" fmla="*/ 87305 h 238939"/>
              <a:gd name="connsiteX3" fmla="*/ 294078 w 974135"/>
              <a:gd name="connsiteY3" fmla="*/ 0 h 238939"/>
              <a:gd name="connsiteX4" fmla="*/ 487067 w 974135"/>
              <a:gd name="connsiteY4" fmla="*/ 78115 h 238939"/>
              <a:gd name="connsiteX5" fmla="*/ 629512 w 974135"/>
              <a:gd name="connsiteY5" fmla="*/ 50545 h 238939"/>
              <a:gd name="connsiteX6" fmla="*/ 767361 w 974135"/>
              <a:gd name="connsiteY6" fmla="*/ 128659 h 238939"/>
              <a:gd name="connsiteX7" fmla="*/ 859260 w 974135"/>
              <a:gd name="connsiteY7" fmla="*/ 137849 h 238939"/>
              <a:gd name="connsiteX8" fmla="*/ 974135 w 974135"/>
              <a:gd name="connsiteY8" fmla="*/ 206774 h 238939"/>
              <a:gd name="connsiteX9" fmla="*/ 0 w 974135"/>
              <a:gd name="connsiteY9" fmla="*/ 238939 h 238939"/>
              <a:gd name="connsiteX0" fmla="*/ 0 w 974135"/>
              <a:gd name="connsiteY0" fmla="*/ 238939 h 238939"/>
              <a:gd name="connsiteX1" fmla="*/ 55140 w 974135"/>
              <a:gd name="connsiteY1" fmla="*/ 105684 h 238939"/>
              <a:gd name="connsiteX2" fmla="*/ 183799 w 974135"/>
              <a:gd name="connsiteY2" fmla="*/ 87305 h 238939"/>
              <a:gd name="connsiteX3" fmla="*/ 294078 w 974135"/>
              <a:gd name="connsiteY3" fmla="*/ 0 h 238939"/>
              <a:gd name="connsiteX4" fmla="*/ 487067 w 974135"/>
              <a:gd name="connsiteY4" fmla="*/ 78115 h 238939"/>
              <a:gd name="connsiteX5" fmla="*/ 629512 w 974135"/>
              <a:gd name="connsiteY5" fmla="*/ 50545 h 238939"/>
              <a:gd name="connsiteX6" fmla="*/ 767361 w 974135"/>
              <a:gd name="connsiteY6" fmla="*/ 128659 h 238939"/>
              <a:gd name="connsiteX7" fmla="*/ 859260 w 974135"/>
              <a:gd name="connsiteY7" fmla="*/ 137849 h 238939"/>
              <a:gd name="connsiteX8" fmla="*/ 974135 w 974135"/>
              <a:gd name="connsiteY8" fmla="*/ 206774 h 238939"/>
              <a:gd name="connsiteX9" fmla="*/ 0 w 974135"/>
              <a:gd name="connsiteY9" fmla="*/ 238939 h 238939"/>
              <a:gd name="connsiteX0" fmla="*/ 0 w 974135"/>
              <a:gd name="connsiteY0" fmla="*/ 238939 h 238939"/>
              <a:gd name="connsiteX1" fmla="*/ 55140 w 974135"/>
              <a:gd name="connsiteY1" fmla="*/ 105684 h 238939"/>
              <a:gd name="connsiteX2" fmla="*/ 183799 w 974135"/>
              <a:gd name="connsiteY2" fmla="*/ 87305 h 238939"/>
              <a:gd name="connsiteX3" fmla="*/ 294078 w 974135"/>
              <a:gd name="connsiteY3" fmla="*/ 0 h 238939"/>
              <a:gd name="connsiteX4" fmla="*/ 487067 w 974135"/>
              <a:gd name="connsiteY4" fmla="*/ 78115 h 238939"/>
              <a:gd name="connsiteX5" fmla="*/ 629512 w 974135"/>
              <a:gd name="connsiteY5" fmla="*/ 50545 h 238939"/>
              <a:gd name="connsiteX6" fmla="*/ 767361 w 974135"/>
              <a:gd name="connsiteY6" fmla="*/ 128659 h 238939"/>
              <a:gd name="connsiteX7" fmla="*/ 859260 w 974135"/>
              <a:gd name="connsiteY7" fmla="*/ 137849 h 238939"/>
              <a:gd name="connsiteX8" fmla="*/ 974135 w 974135"/>
              <a:gd name="connsiteY8" fmla="*/ 206774 h 238939"/>
              <a:gd name="connsiteX9" fmla="*/ 0 w 974135"/>
              <a:gd name="connsiteY9" fmla="*/ 238939 h 238939"/>
              <a:gd name="connsiteX0" fmla="*/ 0 w 974135"/>
              <a:gd name="connsiteY0" fmla="*/ 238939 h 238939"/>
              <a:gd name="connsiteX1" fmla="*/ 55140 w 974135"/>
              <a:gd name="connsiteY1" fmla="*/ 105684 h 238939"/>
              <a:gd name="connsiteX2" fmla="*/ 183799 w 974135"/>
              <a:gd name="connsiteY2" fmla="*/ 87305 h 238939"/>
              <a:gd name="connsiteX3" fmla="*/ 294078 w 974135"/>
              <a:gd name="connsiteY3" fmla="*/ 0 h 238939"/>
              <a:gd name="connsiteX4" fmla="*/ 487067 w 974135"/>
              <a:gd name="connsiteY4" fmla="*/ 78115 h 238939"/>
              <a:gd name="connsiteX5" fmla="*/ 629512 w 974135"/>
              <a:gd name="connsiteY5" fmla="*/ 50545 h 238939"/>
              <a:gd name="connsiteX6" fmla="*/ 767361 w 974135"/>
              <a:gd name="connsiteY6" fmla="*/ 128659 h 238939"/>
              <a:gd name="connsiteX7" fmla="*/ 859260 w 974135"/>
              <a:gd name="connsiteY7" fmla="*/ 137849 h 238939"/>
              <a:gd name="connsiteX8" fmla="*/ 974135 w 974135"/>
              <a:gd name="connsiteY8" fmla="*/ 206774 h 238939"/>
              <a:gd name="connsiteX9" fmla="*/ 0 w 974135"/>
              <a:gd name="connsiteY9" fmla="*/ 238939 h 238939"/>
              <a:gd name="connsiteX0" fmla="*/ 0 w 974135"/>
              <a:gd name="connsiteY0" fmla="*/ 238939 h 238939"/>
              <a:gd name="connsiteX1" fmla="*/ 55140 w 974135"/>
              <a:gd name="connsiteY1" fmla="*/ 105684 h 238939"/>
              <a:gd name="connsiteX2" fmla="*/ 183799 w 974135"/>
              <a:gd name="connsiteY2" fmla="*/ 87305 h 238939"/>
              <a:gd name="connsiteX3" fmla="*/ 294078 w 974135"/>
              <a:gd name="connsiteY3" fmla="*/ 0 h 238939"/>
              <a:gd name="connsiteX4" fmla="*/ 487067 w 974135"/>
              <a:gd name="connsiteY4" fmla="*/ 78115 h 238939"/>
              <a:gd name="connsiteX5" fmla="*/ 629512 w 974135"/>
              <a:gd name="connsiteY5" fmla="*/ 50545 h 238939"/>
              <a:gd name="connsiteX6" fmla="*/ 767361 w 974135"/>
              <a:gd name="connsiteY6" fmla="*/ 128659 h 238939"/>
              <a:gd name="connsiteX7" fmla="*/ 859260 w 974135"/>
              <a:gd name="connsiteY7" fmla="*/ 137849 h 238939"/>
              <a:gd name="connsiteX8" fmla="*/ 974135 w 974135"/>
              <a:gd name="connsiteY8" fmla="*/ 206774 h 238939"/>
              <a:gd name="connsiteX9" fmla="*/ 0 w 974135"/>
              <a:gd name="connsiteY9" fmla="*/ 238939 h 238939"/>
              <a:gd name="connsiteX0" fmla="*/ 0 w 974135"/>
              <a:gd name="connsiteY0" fmla="*/ 238939 h 238939"/>
              <a:gd name="connsiteX1" fmla="*/ 55140 w 974135"/>
              <a:gd name="connsiteY1" fmla="*/ 105684 h 238939"/>
              <a:gd name="connsiteX2" fmla="*/ 183799 w 974135"/>
              <a:gd name="connsiteY2" fmla="*/ 87305 h 238939"/>
              <a:gd name="connsiteX3" fmla="*/ 294078 w 974135"/>
              <a:gd name="connsiteY3" fmla="*/ 0 h 238939"/>
              <a:gd name="connsiteX4" fmla="*/ 487067 w 974135"/>
              <a:gd name="connsiteY4" fmla="*/ 78115 h 238939"/>
              <a:gd name="connsiteX5" fmla="*/ 629512 w 974135"/>
              <a:gd name="connsiteY5" fmla="*/ 50545 h 238939"/>
              <a:gd name="connsiteX6" fmla="*/ 767361 w 974135"/>
              <a:gd name="connsiteY6" fmla="*/ 128659 h 238939"/>
              <a:gd name="connsiteX7" fmla="*/ 859260 w 974135"/>
              <a:gd name="connsiteY7" fmla="*/ 137849 h 238939"/>
              <a:gd name="connsiteX8" fmla="*/ 974135 w 974135"/>
              <a:gd name="connsiteY8" fmla="*/ 206774 h 238939"/>
              <a:gd name="connsiteX9" fmla="*/ 0 w 974135"/>
              <a:gd name="connsiteY9" fmla="*/ 238939 h 238939"/>
              <a:gd name="connsiteX0" fmla="*/ 0 w 974135"/>
              <a:gd name="connsiteY0" fmla="*/ 238939 h 238939"/>
              <a:gd name="connsiteX1" fmla="*/ 55140 w 974135"/>
              <a:gd name="connsiteY1" fmla="*/ 105684 h 238939"/>
              <a:gd name="connsiteX2" fmla="*/ 183799 w 974135"/>
              <a:gd name="connsiteY2" fmla="*/ 87305 h 238939"/>
              <a:gd name="connsiteX3" fmla="*/ 294078 w 974135"/>
              <a:gd name="connsiteY3" fmla="*/ 0 h 238939"/>
              <a:gd name="connsiteX4" fmla="*/ 487067 w 974135"/>
              <a:gd name="connsiteY4" fmla="*/ 78115 h 238939"/>
              <a:gd name="connsiteX5" fmla="*/ 629512 w 974135"/>
              <a:gd name="connsiteY5" fmla="*/ 50545 h 238939"/>
              <a:gd name="connsiteX6" fmla="*/ 767361 w 974135"/>
              <a:gd name="connsiteY6" fmla="*/ 128659 h 238939"/>
              <a:gd name="connsiteX7" fmla="*/ 856456 w 974135"/>
              <a:gd name="connsiteY7" fmla="*/ 154678 h 238939"/>
              <a:gd name="connsiteX8" fmla="*/ 974135 w 974135"/>
              <a:gd name="connsiteY8" fmla="*/ 206774 h 238939"/>
              <a:gd name="connsiteX9" fmla="*/ 0 w 974135"/>
              <a:gd name="connsiteY9" fmla="*/ 238939 h 238939"/>
              <a:gd name="connsiteX0" fmla="*/ 0 w 974135"/>
              <a:gd name="connsiteY0" fmla="*/ 240415 h 240415"/>
              <a:gd name="connsiteX1" fmla="*/ 55140 w 974135"/>
              <a:gd name="connsiteY1" fmla="*/ 107160 h 240415"/>
              <a:gd name="connsiteX2" fmla="*/ 183799 w 974135"/>
              <a:gd name="connsiteY2" fmla="*/ 88781 h 240415"/>
              <a:gd name="connsiteX3" fmla="*/ 294078 w 974135"/>
              <a:gd name="connsiteY3" fmla="*/ 1476 h 240415"/>
              <a:gd name="connsiteX4" fmla="*/ 487067 w 974135"/>
              <a:gd name="connsiteY4" fmla="*/ 79591 h 240415"/>
              <a:gd name="connsiteX5" fmla="*/ 629512 w 974135"/>
              <a:gd name="connsiteY5" fmla="*/ 52021 h 240415"/>
              <a:gd name="connsiteX6" fmla="*/ 767361 w 974135"/>
              <a:gd name="connsiteY6" fmla="*/ 130135 h 240415"/>
              <a:gd name="connsiteX7" fmla="*/ 856456 w 974135"/>
              <a:gd name="connsiteY7" fmla="*/ 156154 h 240415"/>
              <a:gd name="connsiteX8" fmla="*/ 974135 w 974135"/>
              <a:gd name="connsiteY8" fmla="*/ 208250 h 240415"/>
              <a:gd name="connsiteX9" fmla="*/ 0 w 974135"/>
              <a:gd name="connsiteY9" fmla="*/ 240415 h 240415"/>
              <a:gd name="connsiteX0" fmla="*/ 0 w 974135"/>
              <a:gd name="connsiteY0" fmla="*/ 240077 h 240077"/>
              <a:gd name="connsiteX1" fmla="*/ 55140 w 974135"/>
              <a:gd name="connsiteY1" fmla="*/ 106822 h 240077"/>
              <a:gd name="connsiteX2" fmla="*/ 183799 w 974135"/>
              <a:gd name="connsiteY2" fmla="*/ 88443 h 240077"/>
              <a:gd name="connsiteX3" fmla="*/ 294078 w 974135"/>
              <a:gd name="connsiteY3" fmla="*/ 1138 h 240077"/>
              <a:gd name="connsiteX4" fmla="*/ 487067 w 974135"/>
              <a:gd name="connsiteY4" fmla="*/ 79253 h 240077"/>
              <a:gd name="connsiteX5" fmla="*/ 629512 w 974135"/>
              <a:gd name="connsiteY5" fmla="*/ 51683 h 240077"/>
              <a:gd name="connsiteX6" fmla="*/ 767361 w 974135"/>
              <a:gd name="connsiteY6" fmla="*/ 129797 h 240077"/>
              <a:gd name="connsiteX7" fmla="*/ 856456 w 974135"/>
              <a:gd name="connsiteY7" fmla="*/ 155816 h 240077"/>
              <a:gd name="connsiteX8" fmla="*/ 974135 w 974135"/>
              <a:gd name="connsiteY8" fmla="*/ 207912 h 240077"/>
              <a:gd name="connsiteX9" fmla="*/ 0 w 974135"/>
              <a:gd name="connsiteY9" fmla="*/ 240077 h 240077"/>
              <a:gd name="connsiteX0" fmla="*/ 0 w 974135"/>
              <a:gd name="connsiteY0" fmla="*/ 240077 h 240077"/>
              <a:gd name="connsiteX1" fmla="*/ 55140 w 974135"/>
              <a:gd name="connsiteY1" fmla="*/ 106822 h 240077"/>
              <a:gd name="connsiteX2" fmla="*/ 183799 w 974135"/>
              <a:gd name="connsiteY2" fmla="*/ 88443 h 240077"/>
              <a:gd name="connsiteX3" fmla="*/ 294078 w 974135"/>
              <a:gd name="connsiteY3" fmla="*/ 1138 h 240077"/>
              <a:gd name="connsiteX4" fmla="*/ 487067 w 974135"/>
              <a:gd name="connsiteY4" fmla="*/ 79253 h 240077"/>
              <a:gd name="connsiteX5" fmla="*/ 629512 w 974135"/>
              <a:gd name="connsiteY5" fmla="*/ 51683 h 240077"/>
              <a:gd name="connsiteX6" fmla="*/ 767361 w 974135"/>
              <a:gd name="connsiteY6" fmla="*/ 129797 h 240077"/>
              <a:gd name="connsiteX7" fmla="*/ 856456 w 974135"/>
              <a:gd name="connsiteY7" fmla="*/ 155816 h 240077"/>
              <a:gd name="connsiteX8" fmla="*/ 974135 w 974135"/>
              <a:gd name="connsiteY8" fmla="*/ 207912 h 240077"/>
              <a:gd name="connsiteX9" fmla="*/ 0 w 974135"/>
              <a:gd name="connsiteY9" fmla="*/ 240077 h 240077"/>
              <a:gd name="connsiteX0" fmla="*/ 0 w 974135"/>
              <a:gd name="connsiteY0" fmla="*/ 240532 h 240532"/>
              <a:gd name="connsiteX1" fmla="*/ 55140 w 974135"/>
              <a:gd name="connsiteY1" fmla="*/ 107277 h 240532"/>
              <a:gd name="connsiteX2" fmla="*/ 183799 w 974135"/>
              <a:gd name="connsiteY2" fmla="*/ 88898 h 240532"/>
              <a:gd name="connsiteX3" fmla="*/ 294078 w 974135"/>
              <a:gd name="connsiteY3" fmla="*/ 1593 h 240532"/>
              <a:gd name="connsiteX4" fmla="*/ 487067 w 974135"/>
              <a:gd name="connsiteY4" fmla="*/ 79708 h 240532"/>
              <a:gd name="connsiteX5" fmla="*/ 629512 w 974135"/>
              <a:gd name="connsiteY5" fmla="*/ 52138 h 240532"/>
              <a:gd name="connsiteX6" fmla="*/ 767361 w 974135"/>
              <a:gd name="connsiteY6" fmla="*/ 130252 h 240532"/>
              <a:gd name="connsiteX7" fmla="*/ 856456 w 974135"/>
              <a:gd name="connsiteY7" fmla="*/ 156271 h 240532"/>
              <a:gd name="connsiteX8" fmla="*/ 974135 w 974135"/>
              <a:gd name="connsiteY8" fmla="*/ 208367 h 240532"/>
              <a:gd name="connsiteX9" fmla="*/ 0 w 974135"/>
              <a:gd name="connsiteY9" fmla="*/ 240532 h 240532"/>
              <a:gd name="connsiteX0" fmla="*/ 0 w 974135"/>
              <a:gd name="connsiteY0" fmla="*/ 240532 h 240532"/>
              <a:gd name="connsiteX1" fmla="*/ 55140 w 974135"/>
              <a:gd name="connsiteY1" fmla="*/ 107277 h 240532"/>
              <a:gd name="connsiteX2" fmla="*/ 183799 w 974135"/>
              <a:gd name="connsiteY2" fmla="*/ 88898 h 240532"/>
              <a:gd name="connsiteX3" fmla="*/ 294078 w 974135"/>
              <a:gd name="connsiteY3" fmla="*/ 1593 h 240532"/>
              <a:gd name="connsiteX4" fmla="*/ 487067 w 974135"/>
              <a:gd name="connsiteY4" fmla="*/ 79708 h 240532"/>
              <a:gd name="connsiteX5" fmla="*/ 629512 w 974135"/>
              <a:gd name="connsiteY5" fmla="*/ 52138 h 240532"/>
              <a:gd name="connsiteX6" fmla="*/ 767361 w 974135"/>
              <a:gd name="connsiteY6" fmla="*/ 130252 h 240532"/>
              <a:gd name="connsiteX7" fmla="*/ 856456 w 974135"/>
              <a:gd name="connsiteY7" fmla="*/ 156271 h 240532"/>
              <a:gd name="connsiteX8" fmla="*/ 974135 w 974135"/>
              <a:gd name="connsiteY8" fmla="*/ 208367 h 240532"/>
              <a:gd name="connsiteX9" fmla="*/ 0 w 974135"/>
              <a:gd name="connsiteY9" fmla="*/ 240532 h 240532"/>
              <a:gd name="connsiteX0" fmla="*/ 0 w 974135"/>
              <a:gd name="connsiteY0" fmla="*/ 243274 h 243274"/>
              <a:gd name="connsiteX1" fmla="*/ 55140 w 974135"/>
              <a:gd name="connsiteY1" fmla="*/ 110019 h 243274"/>
              <a:gd name="connsiteX2" fmla="*/ 183799 w 974135"/>
              <a:gd name="connsiteY2" fmla="*/ 91640 h 243274"/>
              <a:gd name="connsiteX3" fmla="*/ 322127 w 974135"/>
              <a:gd name="connsiteY3" fmla="*/ 1530 h 243274"/>
              <a:gd name="connsiteX4" fmla="*/ 487067 w 974135"/>
              <a:gd name="connsiteY4" fmla="*/ 82450 h 243274"/>
              <a:gd name="connsiteX5" fmla="*/ 629512 w 974135"/>
              <a:gd name="connsiteY5" fmla="*/ 54880 h 243274"/>
              <a:gd name="connsiteX6" fmla="*/ 767361 w 974135"/>
              <a:gd name="connsiteY6" fmla="*/ 132994 h 243274"/>
              <a:gd name="connsiteX7" fmla="*/ 856456 w 974135"/>
              <a:gd name="connsiteY7" fmla="*/ 159013 h 243274"/>
              <a:gd name="connsiteX8" fmla="*/ 974135 w 974135"/>
              <a:gd name="connsiteY8" fmla="*/ 211109 h 243274"/>
              <a:gd name="connsiteX9" fmla="*/ 0 w 974135"/>
              <a:gd name="connsiteY9" fmla="*/ 243274 h 243274"/>
              <a:gd name="connsiteX0" fmla="*/ 0 w 974135"/>
              <a:gd name="connsiteY0" fmla="*/ 243274 h 243274"/>
              <a:gd name="connsiteX1" fmla="*/ 55140 w 974135"/>
              <a:gd name="connsiteY1" fmla="*/ 110019 h 243274"/>
              <a:gd name="connsiteX2" fmla="*/ 183799 w 974135"/>
              <a:gd name="connsiteY2" fmla="*/ 91640 h 243274"/>
              <a:gd name="connsiteX3" fmla="*/ 322127 w 974135"/>
              <a:gd name="connsiteY3" fmla="*/ 1530 h 243274"/>
              <a:gd name="connsiteX4" fmla="*/ 487067 w 974135"/>
              <a:gd name="connsiteY4" fmla="*/ 82450 h 243274"/>
              <a:gd name="connsiteX5" fmla="*/ 629512 w 974135"/>
              <a:gd name="connsiteY5" fmla="*/ 54880 h 243274"/>
              <a:gd name="connsiteX6" fmla="*/ 767361 w 974135"/>
              <a:gd name="connsiteY6" fmla="*/ 132994 h 243274"/>
              <a:gd name="connsiteX7" fmla="*/ 856456 w 974135"/>
              <a:gd name="connsiteY7" fmla="*/ 159013 h 243274"/>
              <a:gd name="connsiteX8" fmla="*/ 974135 w 974135"/>
              <a:gd name="connsiteY8" fmla="*/ 211109 h 243274"/>
              <a:gd name="connsiteX9" fmla="*/ 0 w 974135"/>
              <a:gd name="connsiteY9" fmla="*/ 243274 h 243274"/>
              <a:gd name="connsiteX0" fmla="*/ 0 w 974135"/>
              <a:gd name="connsiteY0" fmla="*/ 241830 h 241830"/>
              <a:gd name="connsiteX1" fmla="*/ 55140 w 974135"/>
              <a:gd name="connsiteY1" fmla="*/ 108575 h 241830"/>
              <a:gd name="connsiteX2" fmla="*/ 183799 w 974135"/>
              <a:gd name="connsiteY2" fmla="*/ 90196 h 241830"/>
              <a:gd name="connsiteX3" fmla="*/ 322127 w 974135"/>
              <a:gd name="connsiteY3" fmla="*/ 86 h 241830"/>
              <a:gd name="connsiteX4" fmla="*/ 487067 w 974135"/>
              <a:gd name="connsiteY4" fmla="*/ 81006 h 241830"/>
              <a:gd name="connsiteX5" fmla="*/ 629512 w 974135"/>
              <a:gd name="connsiteY5" fmla="*/ 53436 h 241830"/>
              <a:gd name="connsiteX6" fmla="*/ 767361 w 974135"/>
              <a:gd name="connsiteY6" fmla="*/ 131550 h 241830"/>
              <a:gd name="connsiteX7" fmla="*/ 856456 w 974135"/>
              <a:gd name="connsiteY7" fmla="*/ 157569 h 241830"/>
              <a:gd name="connsiteX8" fmla="*/ 974135 w 974135"/>
              <a:gd name="connsiteY8" fmla="*/ 209665 h 241830"/>
              <a:gd name="connsiteX9" fmla="*/ 0 w 974135"/>
              <a:gd name="connsiteY9" fmla="*/ 241830 h 241830"/>
              <a:gd name="connsiteX0" fmla="*/ 0 w 974135"/>
              <a:gd name="connsiteY0" fmla="*/ 241744 h 241744"/>
              <a:gd name="connsiteX1" fmla="*/ 55140 w 974135"/>
              <a:gd name="connsiteY1" fmla="*/ 108489 h 241744"/>
              <a:gd name="connsiteX2" fmla="*/ 183799 w 974135"/>
              <a:gd name="connsiteY2" fmla="*/ 90110 h 241744"/>
              <a:gd name="connsiteX3" fmla="*/ 322127 w 974135"/>
              <a:gd name="connsiteY3" fmla="*/ 0 h 241744"/>
              <a:gd name="connsiteX4" fmla="*/ 487067 w 974135"/>
              <a:gd name="connsiteY4" fmla="*/ 80920 h 241744"/>
              <a:gd name="connsiteX5" fmla="*/ 629512 w 974135"/>
              <a:gd name="connsiteY5" fmla="*/ 53350 h 241744"/>
              <a:gd name="connsiteX6" fmla="*/ 767361 w 974135"/>
              <a:gd name="connsiteY6" fmla="*/ 131464 h 241744"/>
              <a:gd name="connsiteX7" fmla="*/ 856456 w 974135"/>
              <a:gd name="connsiteY7" fmla="*/ 157483 h 241744"/>
              <a:gd name="connsiteX8" fmla="*/ 974135 w 974135"/>
              <a:gd name="connsiteY8" fmla="*/ 209579 h 241744"/>
              <a:gd name="connsiteX9" fmla="*/ 0 w 974135"/>
              <a:gd name="connsiteY9" fmla="*/ 241744 h 241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74135" h="241744">
                <a:moveTo>
                  <a:pt x="0" y="241744"/>
                </a:moveTo>
                <a:cubicBezTo>
                  <a:pt x="18380" y="197326"/>
                  <a:pt x="13785" y="139122"/>
                  <a:pt x="55140" y="108489"/>
                </a:cubicBezTo>
                <a:cubicBezTo>
                  <a:pt x="98026" y="74793"/>
                  <a:pt x="140913" y="96236"/>
                  <a:pt x="183799" y="90110"/>
                </a:cubicBezTo>
                <a:cubicBezTo>
                  <a:pt x="197584" y="51818"/>
                  <a:pt x="228197" y="11498"/>
                  <a:pt x="322127" y="0"/>
                </a:cubicBezTo>
                <a:cubicBezTo>
                  <a:pt x="434436" y="7658"/>
                  <a:pt x="433956" y="49272"/>
                  <a:pt x="487067" y="80920"/>
                </a:cubicBezTo>
                <a:cubicBezTo>
                  <a:pt x="537354" y="60510"/>
                  <a:pt x="568245" y="44160"/>
                  <a:pt x="629512" y="53350"/>
                </a:cubicBezTo>
                <a:cubicBezTo>
                  <a:pt x="712222" y="70198"/>
                  <a:pt x="721411" y="105426"/>
                  <a:pt x="767361" y="131464"/>
                </a:cubicBezTo>
                <a:cubicBezTo>
                  <a:pt x="797994" y="134527"/>
                  <a:pt x="825823" y="131446"/>
                  <a:pt x="856456" y="157483"/>
                </a:cubicBezTo>
                <a:cubicBezTo>
                  <a:pt x="913128" y="166673"/>
                  <a:pt x="935843" y="186604"/>
                  <a:pt x="974135" y="209579"/>
                </a:cubicBezTo>
                <a:lnTo>
                  <a:pt x="0" y="241744"/>
                </a:lnTo>
                <a:close/>
              </a:path>
            </a:pathLst>
          </a:custGeom>
          <a:solidFill>
            <a:srgbClr val="FBFC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51" name="任意多边形 50"/>
          <p:cNvSpPr/>
          <p:nvPr userDrawn="1"/>
        </p:nvSpPr>
        <p:spPr>
          <a:xfrm flipH="1">
            <a:off x="8194148" y="3779586"/>
            <a:ext cx="829584" cy="287666"/>
          </a:xfrm>
          <a:custGeom>
            <a:avLst/>
            <a:gdLst>
              <a:gd name="connsiteX0" fmla="*/ 0 w 974135"/>
              <a:gd name="connsiteY0" fmla="*/ 238939 h 238939"/>
              <a:gd name="connsiteX1" fmla="*/ 55140 w 974135"/>
              <a:gd name="connsiteY1" fmla="*/ 105684 h 238939"/>
              <a:gd name="connsiteX2" fmla="*/ 183799 w 974135"/>
              <a:gd name="connsiteY2" fmla="*/ 87305 h 238939"/>
              <a:gd name="connsiteX3" fmla="*/ 294078 w 974135"/>
              <a:gd name="connsiteY3" fmla="*/ 0 h 238939"/>
              <a:gd name="connsiteX4" fmla="*/ 487067 w 974135"/>
              <a:gd name="connsiteY4" fmla="*/ 78115 h 238939"/>
              <a:gd name="connsiteX5" fmla="*/ 629512 w 974135"/>
              <a:gd name="connsiteY5" fmla="*/ 50545 h 238939"/>
              <a:gd name="connsiteX6" fmla="*/ 767361 w 974135"/>
              <a:gd name="connsiteY6" fmla="*/ 128659 h 238939"/>
              <a:gd name="connsiteX7" fmla="*/ 859260 w 974135"/>
              <a:gd name="connsiteY7" fmla="*/ 137849 h 238939"/>
              <a:gd name="connsiteX8" fmla="*/ 974135 w 974135"/>
              <a:gd name="connsiteY8" fmla="*/ 206774 h 238939"/>
              <a:gd name="connsiteX9" fmla="*/ 0 w 974135"/>
              <a:gd name="connsiteY9" fmla="*/ 238939 h 238939"/>
              <a:gd name="connsiteX0" fmla="*/ 0 w 974135"/>
              <a:gd name="connsiteY0" fmla="*/ 238939 h 238939"/>
              <a:gd name="connsiteX1" fmla="*/ 55140 w 974135"/>
              <a:gd name="connsiteY1" fmla="*/ 105684 h 238939"/>
              <a:gd name="connsiteX2" fmla="*/ 183799 w 974135"/>
              <a:gd name="connsiteY2" fmla="*/ 87305 h 238939"/>
              <a:gd name="connsiteX3" fmla="*/ 294078 w 974135"/>
              <a:gd name="connsiteY3" fmla="*/ 0 h 238939"/>
              <a:gd name="connsiteX4" fmla="*/ 487067 w 974135"/>
              <a:gd name="connsiteY4" fmla="*/ 78115 h 238939"/>
              <a:gd name="connsiteX5" fmla="*/ 629512 w 974135"/>
              <a:gd name="connsiteY5" fmla="*/ 50545 h 238939"/>
              <a:gd name="connsiteX6" fmla="*/ 767361 w 974135"/>
              <a:gd name="connsiteY6" fmla="*/ 128659 h 238939"/>
              <a:gd name="connsiteX7" fmla="*/ 859260 w 974135"/>
              <a:gd name="connsiteY7" fmla="*/ 137849 h 238939"/>
              <a:gd name="connsiteX8" fmla="*/ 974135 w 974135"/>
              <a:gd name="connsiteY8" fmla="*/ 206774 h 238939"/>
              <a:gd name="connsiteX9" fmla="*/ 0 w 974135"/>
              <a:gd name="connsiteY9" fmla="*/ 238939 h 238939"/>
              <a:gd name="connsiteX0" fmla="*/ 0 w 974135"/>
              <a:gd name="connsiteY0" fmla="*/ 238939 h 238939"/>
              <a:gd name="connsiteX1" fmla="*/ 55140 w 974135"/>
              <a:gd name="connsiteY1" fmla="*/ 105684 h 238939"/>
              <a:gd name="connsiteX2" fmla="*/ 183799 w 974135"/>
              <a:gd name="connsiteY2" fmla="*/ 87305 h 238939"/>
              <a:gd name="connsiteX3" fmla="*/ 294078 w 974135"/>
              <a:gd name="connsiteY3" fmla="*/ 0 h 238939"/>
              <a:gd name="connsiteX4" fmla="*/ 487067 w 974135"/>
              <a:gd name="connsiteY4" fmla="*/ 78115 h 238939"/>
              <a:gd name="connsiteX5" fmla="*/ 629512 w 974135"/>
              <a:gd name="connsiteY5" fmla="*/ 50545 h 238939"/>
              <a:gd name="connsiteX6" fmla="*/ 767361 w 974135"/>
              <a:gd name="connsiteY6" fmla="*/ 128659 h 238939"/>
              <a:gd name="connsiteX7" fmla="*/ 859260 w 974135"/>
              <a:gd name="connsiteY7" fmla="*/ 137849 h 238939"/>
              <a:gd name="connsiteX8" fmla="*/ 974135 w 974135"/>
              <a:gd name="connsiteY8" fmla="*/ 206774 h 238939"/>
              <a:gd name="connsiteX9" fmla="*/ 0 w 974135"/>
              <a:gd name="connsiteY9" fmla="*/ 238939 h 238939"/>
              <a:gd name="connsiteX0" fmla="*/ 0 w 974135"/>
              <a:gd name="connsiteY0" fmla="*/ 238939 h 238939"/>
              <a:gd name="connsiteX1" fmla="*/ 55140 w 974135"/>
              <a:gd name="connsiteY1" fmla="*/ 105684 h 238939"/>
              <a:gd name="connsiteX2" fmla="*/ 183799 w 974135"/>
              <a:gd name="connsiteY2" fmla="*/ 87305 h 238939"/>
              <a:gd name="connsiteX3" fmla="*/ 294078 w 974135"/>
              <a:gd name="connsiteY3" fmla="*/ 0 h 238939"/>
              <a:gd name="connsiteX4" fmla="*/ 487067 w 974135"/>
              <a:gd name="connsiteY4" fmla="*/ 78115 h 238939"/>
              <a:gd name="connsiteX5" fmla="*/ 629512 w 974135"/>
              <a:gd name="connsiteY5" fmla="*/ 50545 h 238939"/>
              <a:gd name="connsiteX6" fmla="*/ 767361 w 974135"/>
              <a:gd name="connsiteY6" fmla="*/ 128659 h 238939"/>
              <a:gd name="connsiteX7" fmla="*/ 859260 w 974135"/>
              <a:gd name="connsiteY7" fmla="*/ 137849 h 238939"/>
              <a:gd name="connsiteX8" fmla="*/ 974135 w 974135"/>
              <a:gd name="connsiteY8" fmla="*/ 206774 h 238939"/>
              <a:gd name="connsiteX9" fmla="*/ 0 w 974135"/>
              <a:gd name="connsiteY9" fmla="*/ 238939 h 238939"/>
              <a:gd name="connsiteX0" fmla="*/ 0 w 974135"/>
              <a:gd name="connsiteY0" fmla="*/ 238939 h 238939"/>
              <a:gd name="connsiteX1" fmla="*/ 55140 w 974135"/>
              <a:gd name="connsiteY1" fmla="*/ 105684 h 238939"/>
              <a:gd name="connsiteX2" fmla="*/ 183799 w 974135"/>
              <a:gd name="connsiteY2" fmla="*/ 87305 h 238939"/>
              <a:gd name="connsiteX3" fmla="*/ 294078 w 974135"/>
              <a:gd name="connsiteY3" fmla="*/ 0 h 238939"/>
              <a:gd name="connsiteX4" fmla="*/ 487067 w 974135"/>
              <a:gd name="connsiteY4" fmla="*/ 78115 h 238939"/>
              <a:gd name="connsiteX5" fmla="*/ 629512 w 974135"/>
              <a:gd name="connsiteY5" fmla="*/ 50545 h 238939"/>
              <a:gd name="connsiteX6" fmla="*/ 767361 w 974135"/>
              <a:gd name="connsiteY6" fmla="*/ 128659 h 238939"/>
              <a:gd name="connsiteX7" fmla="*/ 859260 w 974135"/>
              <a:gd name="connsiteY7" fmla="*/ 137849 h 238939"/>
              <a:gd name="connsiteX8" fmla="*/ 974135 w 974135"/>
              <a:gd name="connsiteY8" fmla="*/ 206774 h 238939"/>
              <a:gd name="connsiteX9" fmla="*/ 0 w 974135"/>
              <a:gd name="connsiteY9" fmla="*/ 238939 h 238939"/>
              <a:gd name="connsiteX0" fmla="*/ 0 w 974135"/>
              <a:gd name="connsiteY0" fmla="*/ 238939 h 238939"/>
              <a:gd name="connsiteX1" fmla="*/ 55140 w 974135"/>
              <a:gd name="connsiteY1" fmla="*/ 105684 h 238939"/>
              <a:gd name="connsiteX2" fmla="*/ 183799 w 974135"/>
              <a:gd name="connsiteY2" fmla="*/ 87305 h 238939"/>
              <a:gd name="connsiteX3" fmla="*/ 294078 w 974135"/>
              <a:gd name="connsiteY3" fmla="*/ 0 h 238939"/>
              <a:gd name="connsiteX4" fmla="*/ 487067 w 974135"/>
              <a:gd name="connsiteY4" fmla="*/ 78115 h 238939"/>
              <a:gd name="connsiteX5" fmla="*/ 629512 w 974135"/>
              <a:gd name="connsiteY5" fmla="*/ 50545 h 238939"/>
              <a:gd name="connsiteX6" fmla="*/ 767361 w 974135"/>
              <a:gd name="connsiteY6" fmla="*/ 128659 h 238939"/>
              <a:gd name="connsiteX7" fmla="*/ 859260 w 974135"/>
              <a:gd name="connsiteY7" fmla="*/ 137849 h 238939"/>
              <a:gd name="connsiteX8" fmla="*/ 974135 w 974135"/>
              <a:gd name="connsiteY8" fmla="*/ 206774 h 238939"/>
              <a:gd name="connsiteX9" fmla="*/ 0 w 974135"/>
              <a:gd name="connsiteY9" fmla="*/ 238939 h 238939"/>
              <a:gd name="connsiteX0" fmla="*/ 0 w 974135"/>
              <a:gd name="connsiteY0" fmla="*/ 238939 h 238939"/>
              <a:gd name="connsiteX1" fmla="*/ 55140 w 974135"/>
              <a:gd name="connsiteY1" fmla="*/ 105684 h 238939"/>
              <a:gd name="connsiteX2" fmla="*/ 183799 w 974135"/>
              <a:gd name="connsiteY2" fmla="*/ 87305 h 238939"/>
              <a:gd name="connsiteX3" fmla="*/ 294078 w 974135"/>
              <a:gd name="connsiteY3" fmla="*/ 0 h 238939"/>
              <a:gd name="connsiteX4" fmla="*/ 487067 w 974135"/>
              <a:gd name="connsiteY4" fmla="*/ 78115 h 238939"/>
              <a:gd name="connsiteX5" fmla="*/ 629512 w 974135"/>
              <a:gd name="connsiteY5" fmla="*/ 50545 h 238939"/>
              <a:gd name="connsiteX6" fmla="*/ 767361 w 974135"/>
              <a:gd name="connsiteY6" fmla="*/ 128659 h 238939"/>
              <a:gd name="connsiteX7" fmla="*/ 859260 w 974135"/>
              <a:gd name="connsiteY7" fmla="*/ 137849 h 238939"/>
              <a:gd name="connsiteX8" fmla="*/ 974135 w 974135"/>
              <a:gd name="connsiteY8" fmla="*/ 206774 h 238939"/>
              <a:gd name="connsiteX9" fmla="*/ 0 w 974135"/>
              <a:gd name="connsiteY9" fmla="*/ 238939 h 238939"/>
              <a:gd name="connsiteX0" fmla="*/ 0 w 974135"/>
              <a:gd name="connsiteY0" fmla="*/ 238939 h 238939"/>
              <a:gd name="connsiteX1" fmla="*/ 55140 w 974135"/>
              <a:gd name="connsiteY1" fmla="*/ 105684 h 238939"/>
              <a:gd name="connsiteX2" fmla="*/ 183799 w 974135"/>
              <a:gd name="connsiteY2" fmla="*/ 87305 h 238939"/>
              <a:gd name="connsiteX3" fmla="*/ 294078 w 974135"/>
              <a:gd name="connsiteY3" fmla="*/ 0 h 238939"/>
              <a:gd name="connsiteX4" fmla="*/ 487067 w 974135"/>
              <a:gd name="connsiteY4" fmla="*/ 78115 h 238939"/>
              <a:gd name="connsiteX5" fmla="*/ 629512 w 974135"/>
              <a:gd name="connsiteY5" fmla="*/ 50545 h 238939"/>
              <a:gd name="connsiteX6" fmla="*/ 767361 w 974135"/>
              <a:gd name="connsiteY6" fmla="*/ 128659 h 238939"/>
              <a:gd name="connsiteX7" fmla="*/ 859260 w 974135"/>
              <a:gd name="connsiteY7" fmla="*/ 137849 h 238939"/>
              <a:gd name="connsiteX8" fmla="*/ 974135 w 974135"/>
              <a:gd name="connsiteY8" fmla="*/ 206774 h 238939"/>
              <a:gd name="connsiteX9" fmla="*/ 0 w 974135"/>
              <a:gd name="connsiteY9" fmla="*/ 238939 h 238939"/>
              <a:gd name="connsiteX0" fmla="*/ 0 w 974135"/>
              <a:gd name="connsiteY0" fmla="*/ 238939 h 238939"/>
              <a:gd name="connsiteX1" fmla="*/ 55140 w 974135"/>
              <a:gd name="connsiteY1" fmla="*/ 105684 h 238939"/>
              <a:gd name="connsiteX2" fmla="*/ 183799 w 974135"/>
              <a:gd name="connsiteY2" fmla="*/ 87305 h 238939"/>
              <a:gd name="connsiteX3" fmla="*/ 294078 w 974135"/>
              <a:gd name="connsiteY3" fmla="*/ 0 h 238939"/>
              <a:gd name="connsiteX4" fmla="*/ 487067 w 974135"/>
              <a:gd name="connsiteY4" fmla="*/ 78115 h 238939"/>
              <a:gd name="connsiteX5" fmla="*/ 629512 w 974135"/>
              <a:gd name="connsiteY5" fmla="*/ 50545 h 238939"/>
              <a:gd name="connsiteX6" fmla="*/ 767361 w 974135"/>
              <a:gd name="connsiteY6" fmla="*/ 128659 h 238939"/>
              <a:gd name="connsiteX7" fmla="*/ 859260 w 974135"/>
              <a:gd name="connsiteY7" fmla="*/ 137849 h 238939"/>
              <a:gd name="connsiteX8" fmla="*/ 974135 w 974135"/>
              <a:gd name="connsiteY8" fmla="*/ 206774 h 238939"/>
              <a:gd name="connsiteX9" fmla="*/ 0 w 974135"/>
              <a:gd name="connsiteY9" fmla="*/ 238939 h 238939"/>
              <a:gd name="connsiteX0" fmla="*/ 0 w 974135"/>
              <a:gd name="connsiteY0" fmla="*/ 238939 h 238939"/>
              <a:gd name="connsiteX1" fmla="*/ 55140 w 974135"/>
              <a:gd name="connsiteY1" fmla="*/ 105684 h 238939"/>
              <a:gd name="connsiteX2" fmla="*/ 183799 w 974135"/>
              <a:gd name="connsiteY2" fmla="*/ 87305 h 238939"/>
              <a:gd name="connsiteX3" fmla="*/ 294078 w 974135"/>
              <a:gd name="connsiteY3" fmla="*/ 0 h 238939"/>
              <a:gd name="connsiteX4" fmla="*/ 487067 w 974135"/>
              <a:gd name="connsiteY4" fmla="*/ 78115 h 238939"/>
              <a:gd name="connsiteX5" fmla="*/ 629512 w 974135"/>
              <a:gd name="connsiteY5" fmla="*/ 50545 h 238939"/>
              <a:gd name="connsiteX6" fmla="*/ 767361 w 974135"/>
              <a:gd name="connsiteY6" fmla="*/ 128659 h 238939"/>
              <a:gd name="connsiteX7" fmla="*/ 859260 w 974135"/>
              <a:gd name="connsiteY7" fmla="*/ 137849 h 238939"/>
              <a:gd name="connsiteX8" fmla="*/ 974135 w 974135"/>
              <a:gd name="connsiteY8" fmla="*/ 206774 h 238939"/>
              <a:gd name="connsiteX9" fmla="*/ 0 w 974135"/>
              <a:gd name="connsiteY9" fmla="*/ 238939 h 238939"/>
              <a:gd name="connsiteX0" fmla="*/ 0 w 974135"/>
              <a:gd name="connsiteY0" fmla="*/ 238939 h 238939"/>
              <a:gd name="connsiteX1" fmla="*/ 55140 w 974135"/>
              <a:gd name="connsiteY1" fmla="*/ 105684 h 238939"/>
              <a:gd name="connsiteX2" fmla="*/ 183799 w 974135"/>
              <a:gd name="connsiteY2" fmla="*/ 87305 h 238939"/>
              <a:gd name="connsiteX3" fmla="*/ 294078 w 974135"/>
              <a:gd name="connsiteY3" fmla="*/ 0 h 238939"/>
              <a:gd name="connsiteX4" fmla="*/ 487067 w 974135"/>
              <a:gd name="connsiteY4" fmla="*/ 78115 h 238939"/>
              <a:gd name="connsiteX5" fmla="*/ 629512 w 974135"/>
              <a:gd name="connsiteY5" fmla="*/ 50545 h 238939"/>
              <a:gd name="connsiteX6" fmla="*/ 767361 w 974135"/>
              <a:gd name="connsiteY6" fmla="*/ 128659 h 238939"/>
              <a:gd name="connsiteX7" fmla="*/ 856456 w 974135"/>
              <a:gd name="connsiteY7" fmla="*/ 154678 h 238939"/>
              <a:gd name="connsiteX8" fmla="*/ 974135 w 974135"/>
              <a:gd name="connsiteY8" fmla="*/ 206774 h 238939"/>
              <a:gd name="connsiteX9" fmla="*/ 0 w 974135"/>
              <a:gd name="connsiteY9" fmla="*/ 238939 h 238939"/>
              <a:gd name="connsiteX0" fmla="*/ 0 w 974135"/>
              <a:gd name="connsiteY0" fmla="*/ 240415 h 240415"/>
              <a:gd name="connsiteX1" fmla="*/ 55140 w 974135"/>
              <a:gd name="connsiteY1" fmla="*/ 107160 h 240415"/>
              <a:gd name="connsiteX2" fmla="*/ 183799 w 974135"/>
              <a:gd name="connsiteY2" fmla="*/ 88781 h 240415"/>
              <a:gd name="connsiteX3" fmla="*/ 294078 w 974135"/>
              <a:gd name="connsiteY3" fmla="*/ 1476 h 240415"/>
              <a:gd name="connsiteX4" fmla="*/ 487067 w 974135"/>
              <a:gd name="connsiteY4" fmla="*/ 79591 h 240415"/>
              <a:gd name="connsiteX5" fmla="*/ 629512 w 974135"/>
              <a:gd name="connsiteY5" fmla="*/ 52021 h 240415"/>
              <a:gd name="connsiteX6" fmla="*/ 767361 w 974135"/>
              <a:gd name="connsiteY6" fmla="*/ 130135 h 240415"/>
              <a:gd name="connsiteX7" fmla="*/ 856456 w 974135"/>
              <a:gd name="connsiteY7" fmla="*/ 156154 h 240415"/>
              <a:gd name="connsiteX8" fmla="*/ 974135 w 974135"/>
              <a:gd name="connsiteY8" fmla="*/ 208250 h 240415"/>
              <a:gd name="connsiteX9" fmla="*/ 0 w 974135"/>
              <a:gd name="connsiteY9" fmla="*/ 240415 h 240415"/>
              <a:gd name="connsiteX0" fmla="*/ 0 w 974135"/>
              <a:gd name="connsiteY0" fmla="*/ 240077 h 240077"/>
              <a:gd name="connsiteX1" fmla="*/ 55140 w 974135"/>
              <a:gd name="connsiteY1" fmla="*/ 106822 h 240077"/>
              <a:gd name="connsiteX2" fmla="*/ 183799 w 974135"/>
              <a:gd name="connsiteY2" fmla="*/ 88443 h 240077"/>
              <a:gd name="connsiteX3" fmla="*/ 294078 w 974135"/>
              <a:gd name="connsiteY3" fmla="*/ 1138 h 240077"/>
              <a:gd name="connsiteX4" fmla="*/ 487067 w 974135"/>
              <a:gd name="connsiteY4" fmla="*/ 79253 h 240077"/>
              <a:gd name="connsiteX5" fmla="*/ 629512 w 974135"/>
              <a:gd name="connsiteY5" fmla="*/ 51683 h 240077"/>
              <a:gd name="connsiteX6" fmla="*/ 767361 w 974135"/>
              <a:gd name="connsiteY6" fmla="*/ 129797 h 240077"/>
              <a:gd name="connsiteX7" fmla="*/ 856456 w 974135"/>
              <a:gd name="connsiteY7" fmla="*/ 155816 h 240077"/>
              <a:gd name="connsiteX8" fmla="*/ 974135 w 974135"/>
              <a:gd name="connsiteY8" fmla="*/ 207912 h 240077"/>
              <a:gd name="connsiteX9" fmla="*/ 0 w 974135"/>
              <a:gd name="connsiteY9" fmla="*/ 240077 h 240077"/>
              <a:gd name="connsiteX0" fmla="*/ 0 w 974135"/>
              <a:gd name="connsiteY0" fmla="*/ 240077 h 240077"/>
              <a:gd name="connsiteX1" fmla="*/ 55140 w 974135"/>
              <a:gd name="connsiteY1" fmla="*/ 106822 h 240077"/>
              <a:gd name="connsiteX2" fmla="*/ 183799 w 974135"/>
              <a:gd name="connsiteY2" fmla="*/ 88443 h 240077"/>
              <a:gd name="connsiteX3" fmla="*/ 294078 w 974135"/>
              <a:gd name="connsiteY3" fmla="*/ 1138 h 240077"/>
              <a:gd name="connsiteX4" fmla="*/ 487067 w 974135"/>
              <a:gd name="connsiteY4" fmla="*/ 79253 h 240077"/>
              <a:gd name="connsiteX5" fmla="*/ 629512 w 974135"/>
              <a:gd name="connsiteY5" fmla="*/ 51683 h 240077"/>
              <a:gd name="connsiteX6" fmla="*/ 767361 w 974135"/>
              <a:gd name="connsiteY6" fmla="*/ 129797 h 240077"/>
              <a:gd name="connsiteX7" fmla="*/ 856456 w 974135"/>
              <a:gd name="connsiteY7" fmla="*/ 155816 h 240077"/>
              <a:gd name="connsiteX8" fmla="*/ 974135 w 974135"/>
              <a:gd name="connsiteY8" fmla="*/ 207912 h 240077"/>
              <a:gd name="connsiteX9" fmla="*/ 0 w 974135"/>
              <a:gd name="connsiteY9" fmla="*/ 240077 h 240077"/>
              <a:gd name="connsiteX0" fmla="*/ 0 w 974135"/>
              <a:gd name="connsiteY0" fmla="*/ 240532 h 240532"/>
              <a:gd name="connsiteX1" fmla="*/ 55140 w 974135"/>
              <a:gd name="connsiteY1" fmla="*/ 107277 h 240532"/>
              <a:gd name="connsiteX2" fmla="*/ 183799 w 974135"/>
              <a:gd name="connsiteY2" fmla="*/ 88898 h 240532"/>
              <a:gd name="connsiteX3" fmla="*/ 294078 w 974135"/>
              <a:gd name="connsiteY3" fmla="*/ 1593 h 240532"/>
              <a:gd name="connsiteX4" fmla="*/ 487067 w 974135"/>
              <a:gd name="connsiteY4" fmla="*/ 79708 h 240532"/>
              <a:gd name="connsiteX5" fmla="*/ 629512 w 974135"/>
              <a:gd name="connsiteY5" fmla="*/ 52138 h 240532"/>
              <a:gd name="connsiteX6" fmla="*/ 767361 w 974135"/>
              <a:gd name="connsiteY6" fmla="*/ 130252 h 240532"/>
              <a:gd name="connsiteX7" fmla="*/ 856456 w 974135"/>
              <a:gd name="connsiteY7" fmla="*/ 156271 h 240532"/>
              <a:gd name="connsiteX8" fmla="*/ 974135 w 974135"/>
              <a:gd name="connsiteY8" fmla="*/ 208367 h 240532"/>
              <a:gd name="connsiteX9" fmla="*/ 0 w 974135"/>
              <a:gd name="connsiteY9" fmla="*/ 240532 h 240532"/>
              <a:gd name="connsiteX0" fmla="*/ 0 w 974135"/>
              <a:gd name="connsiteY0" fmla="*/ 240532 h 240532"/>
              <a:gd name="connsiteX1" fmla="*/ 55140 w 974135"/>
              <a:gd name="connsiteY1" fmla="*/ 107277 h 240532"/>
              <a:gd name="connsiteX2" fmla="*/ 183799 w 974135"/>
              <a:gd name="connsiteY2" fmla="*/ 88898 h 240532"/>
              <a:gd name="connsiteX3" fmla="*/ 294078 w 974135"/>
              <a:gd name="connsiteY3" fmla="*/ 1593 h 240532"/>
              <a:gd name="connsiteX4" fmla="*/ 487067 w 974135"/>
              <a:gd name="connsiteY4" fmla="*/ 79708 h 240532"/>
              <a:gd name="connsiteX5" fmla="*/ 629512 w 974135"/>
              <a:gd name="connsiteY5" fmla="*/ 52138 h 240532"/>
              <a:gd name="connsiteX6" fmla="*/ 767361 w 974135"/>
              <a:gd name="connsiteY6" fmla="*/ 130252 h 240532"/>
              <a:gd name="connsiteX7" fmla="*/ 856456 w 974135"/>
              <a:gd name="connsiteY7" fmla="*/ 156271 h 240532"/>
              <a:gd name="connsiteX8" fmla="*/ 974135 w 974135"/>
              <a:gd name="connsiteY8" fmla="*/ 208367 h 240532"/>
              <a:gd name="connsiteX9" fmla="*/ 0 w 974135"/>
              <a:gd name="connsiteY9" fmla="*/ 240532 h 240532"/>
              <a:gd name="connsiteX0" fmla="*/ 0 w 974135"/>
              <a:gd name="connsiteY0" fmla="*/ 243274 h 243274"/>
              <a:gd name="connsiteX1" fmla="*/ 55140 w 974135"/>
              <a:gd name="connsiteY1" fmla="*/ 110019 h 243274"/>
              <a:gd name="connsiteX2" fmla="*/ 183799 w 974135"/>
              <a:gd name="connsiteY2" fmla="*/ 91640 h 243274"/>
              <a:gd name="connsiteX3" fmla="*/ 322127 w 974135"/>
              <a:gd name="connsiteY3" fmla="*/ 1530 h 243274"/>
              <a:gd name="connsiteX4" fmla="*/ 487067 w 974135"/>
              <a:gd name="connsiteY4" fmla="*/ 82450 h 243274"/>
              <a:gd name="connsiteX5" fmla="*/ 629512 w 974135"/>
              <a:gd name="connsiteY5" fmla="*/ 54880 h 243274"/>
              <a:gd name="connsiteX6" fmla="*/ 767361 w 974135"/>
              <a:gd name="connsiteY6" fmla="*/ 132994 h 243274"/>
              <a:gd name="connsiteX7" fmla="*/ 856456 w 974135"/>
              <a:gd name="connsiteY7" fmla="*/ 159013 h 243274"/>
              <a:gd name="connsiteX8" fmla="*/ 974135 w 974135"/>
              <a:gd name="connsiteY8" fmla="*/ 211109 h 243274"/>
              <a:gd name="connsiteX9" fmla="*/ 0 w 974135"/>
              <a:gd name="connsiteY9" fmla="*/ 243274 h 243274"/>
              <a:gd name="connsiteX0" fmla="*/ 0 w 974135"/>
              <a:gd name="connsiteY0" fmla="*/ 243274 h 243274"/>
              <a:gd name="connsiteX1" fmla="*/ 55140 w 974135"/>
              <a:gd name="connsiteY1" fmla="*/ 110019 h 243274"/>
              <a:gd name="connsiteX2" fmla="*/ 183799 w 974135"/>
              <a:gd name="connsiteY2" fmla="*/ 91640 h 243274"/>
              <a:gd name="connsiteX3" fmla="*/ 322127 w 974135"/>
              <a:gd name="connsiteY3" fmla="*/ 1530 h 243274"/>
              <a:gd name="connsiteX4" fmla="*/ 487067 w 974135"/>
              <a:gd name="connsiteY4" fmla="*/ 82450 h 243274"/>
              <a:gd name="connsiteX5" fmla="*/ 629512 w 974135"/>
              <a:gd name="connsiteY5" fmla="*/ 54880 h 243274"/>
              <a:gd name="connsiteX6" fmla="*/ 767361 w 974135"/>
              <a:gd name="connsiteY6" fmla="*/ 132994 h 243274"/>
              <a:gd name="connsiteX7" fmla="*/ 856456 w 974135"/>
              <a:gd name="connsiteY7" fmla="*/ 159013 h 243274"/>
              <a:gd name="connsiteX8" fmla="*/ 974135 w 974135"/>
              <a:gd name="connsiteY8" fmla="*/ 211109 h 243274"/>
              <a:gd name="connsiteX9" fmla="*/ 0 w 974135"/>
              <a:gd name="connsiteY9" fmla="*/ 243274 h 243274"/>
              <a:gd name="connsiteX0" fmla="*/ 0 w 974135"/>
              <a:gd name="connsiteY0" fmla="*/ 241830 h 241830"/>
              <a:gd name="connsiteX1" fmla="*/ 55140 w 974135"/>
              <a:gd name="connsiteY1" fmla="*/ 108575 h 241830"/>
              <a:gd name="connsiteX2" fmla="*/ 183799 w 974135"/>
              <a:gd name="connsiteY2" fmla="*/ 90196 h 241830"/>
              <a:gd name="connsiteX3" fmla="*/ 322127 w 974135"/>
              <a:gd name="connsiteY3" fmla="*/ 86 h 241830"/>
              <a:gd name="connsiteX4" fmla="*/ 487067 w 974135"/>
              <a:gd name="connsiteY4" fmla="*/ 81006 h 241830"/>
              <a:gd name="connsiteX5" fmla="*/ 629512 w 974135"/>
              <a:gd name="connsiteY5" fmla="*/ 53436 h 241830"/>
              <a:gd name="connsiteX6" fmla="*/ 767361 w 974135"/>
              <a:gd name="connsiteY6" fmla="*/ 131550 h 241830"/>
              <a:gd name="connsiteX7" fmla="*/ 856456 w 974135"/>
              <a:gd name="connsiteY7" fmla="*/ 157569 h 241830"/>
              <a:gd name="connsiteX8" fmla="*/ 974135 w 974135"/>
              <a:gd name="connsiteY8" fmla="*/ 209665 h 241830"/>
              <a:gd name="connsiteX9" fmla="*/ 0 w 974135"/>
              <a:gd name="connsiteY9" fmla="*/ 241830 h 241830"/>
              <a:gd name="connsiteX0" fmla="*/ 0 w 974135"/>
              <a:gd name="connsiteY0" fmla="*/ 241744 h 241744"/>
              <a:gd name="connsiteX1" fmla="*/ 55140 w 974135"/>
              <a:gd name="connsiteY1" fmla="*/ 108489 h 241744"/>
              <a:gd name="connsiteX2" fmla="*/ 183799 w 974135"/>
              <a:gd name="connsiteY2" fmla="*/ 90110 h 241744"/>
              <a:gd name="connsiteX3" fmla="*/ 322127 w 974135"/>
              <a:gd name="connsiteY3" fmla="*/ 0 h 241744"/>
              <a:gd name="connsiteX4" fmla="*/ 487067 w 974135"/>
              <a:gd name="connsiteY4" fmla="*/ 80920 h 241744"/>
              <a:gd name="connsiteX5" fmla="*/ 629512 w 974135"/>
              <a:gd name="connsiteY5" fmla="*/ 53350 h 241744"/>
              <a:gd name="connsiteX6" fmla="*/ 767361 w 974135"/>
              <a:gd name="connsiteY6" fmla="*/ 131464 h 241744"/>
              <a:gd name="connsiteX7" fmla="*/ 856456 w 974135"/>
              <a:gd name="connsiteY7" fmla="*/ 157483 h 241744"/>
              <a:gd name="connsiteX8" fmla="*/ 974135 w 974135"/>
              <a:gd name="connsiteY8" fmla="*/ 209579 h 241744"/>
              <a:gd name="connsiteX9" fmla="*/ 0 w 974135"/>
              <a:gd name="connsiteY9" fmla="*/ 241744 h 241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74135" h="241744">
                <a:moveTo>
                  <a:pt x="0" y="241744"/>
                </a:moveTo>
                <a:cubicBezTo>
                  <a:pt x="18380" y="197326"/>
                  <a:pt x="13785" y="139122"/>
                  <a:pt x="55140" y="108489"/>
                </a:cubicBezTo>
                <a:cubicBezTo>
                  <a:pt x="98026" y="74793"/>
                  <a:pt x="140913" y="96236"/>
                  <a:pt x="183799" y="90110"/>
                </a:cubicBezTo>
                <a:cubicBezTo>
                  <a:pt x="197584" y="51818"/>
                  <a:pt x="228197" y="11498"/>
                  <a:pt x="322127" y="0"/>
                </a:cubicBezTo>
                <a:cubicBezTo>
                  <a:pt x="434436" y="7658"/>
                  <a:pt x="433956" y="49272"/>
                  <a:pt x="487067" y="80920"/>
                </a:cubicBezTo>
                <a:cubicBezTo>
                  <a:pt x="537354" y="60510"/>
                  <a:pt x="568245" y="44160"/>
                  <a:pt x="629512" y="53350"/>
                </a:cubicBezTo>
                <a:cubicBezTo>
                  <a:pt x="712222" y="70198"/>
                  <a:pt x="721411" y="105426"/>
                  <a:pt x="767361" y="131464"/>
                </a:cubicBezTo>
                <a:cubicBezTo>
                  <a:pt x="797994" y="134527"/>
                  <a:pt x="825823" y="131446"/>
                  <a:pt x="856456" y="157483"/>
                </a:cubicBezTo>
                <a:cubicBezTo>
                  <a:pt x="913128" y="166673"/>
                  <a:pt x="935843" y="186604"/>
                  <a:pt x="974135" y="209579"/>
                </a:cubicBezTo>
                <a:lnTo>
                  <a:pt x="0" y="241744"/>
                </a:lnTo>
                <a:close/>
              </a:path>
            </a:pathLst>
          </a:custGeom>
          <a:solidFill>
            <a:srgbClr val="FEFE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52" name="矩形 51"/>
          <p:cNvSpPr/>
          <p:nvPr userDrawn="1"/>
        </p:nvSpPr>
        <p:spPr>
          <a:xfrm>
            <a:off x="4925713" y="0"/>
            <a:ext cx="2627699" cy="215899"/>
          </a:xfrm>
          <a:prstGeom prst="rect">
            <a:avLst/>
          </a:prstGeom>
          <a:solidFill>
            <a:srgbClr val="5FA2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</p:spTree>
    <p:extLst>
      <p:ext uri="{BB962C8B-B14F-4D97-AF65-F5344CB8AC3E}">
        <p14:creationId xmlns:p14="http://schemas.microsoft.com/office/powerpoint/2010/main" val="24859917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DAF8D-24AC-4646-9B4E-9A54DA04981B}" type="datetimeFigureOut">
              <a:rPr lang="zh-CN" altLang="en-US" smtClean="0"/>
              <a:t>2016/2/3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5ABD4-70D3-4977-9B1B-FB3A6280772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61029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DAF8D-24AC-4646-9B4E-9A54DA04981B}" type="datetimeFigureOut">
              <a:rPr lang="zh-CN" altLang="en-US" smtClean="0"/>
              <a:t>2016/2/3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5ABD4-70D3-4977-9B1B-FB3A6280772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96445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DAF8D-24AC-4646-9B4E-9A54DA04981B}" type="datetimeFigureOut">
              <a:rPr lang="zh-CN" altLang="en-US" smtClean="0"/>
              <a:t>2016/2/3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5ABD4-70D3-4977-9B1B-FB3A6280772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83814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-1" y="582229"/>
            <a:ext cx="2681555" cy="482885"/>
          </a:xfrm>
          <a:prstGeom prst="rect">
            <a:avLst/>
          </a:prstGeom>
          <a:solidFill>
            <a:srgbClr val="E0E2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9" name="矩形 8"/>
          <p:cNvSpPr/>
          <p:nvPr userDrawn="1"/>
        </p:nvSpPr>
        <p:spPr>
          <a:xfrm>
            <a:off x="0" y="339049"/>
            <a:ext cx="12192000" cy="565079"/>
          </a:xfrm>
          <a:prstGeom prst="rect">
            <a:avLst/>
          </a:prstGeom>
          <a:solidFill>
            <a:srgbClr val="5FA2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1" name="标题 3"/>
          <p:cNvSpPr>
            <a:spLocks noGrp="1"/>
          </p:cNvSpPr>
          <p:nvPr>
            <p:ph type="title"/>
          </p:nvPr>
        </p:nvSpPr>
        <p:spPr>
          <a:xfrm>
            <a:off x="2" y="339048"/>
            <a:ext cx="3544959" cy="726065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sz="2800" kern="100" dirty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Chapter1 </a:t>
            </a:r>
            <a:r>
              <a:rPr lang="zh-CN" altLang="en-US" sz="2800" dirty="0">
                <a:solidFill>
                  <a:srgbClr val="FFFFFF"/>
                </a:solidFill>
              </a:rPr>
              <a:t>概述</a:t>
            </a:r>
          </a:p>
        </p:txBody>
      </p:sp>
    </p:spTree>
    <p:extLst>
      <p:ext uri="{BB962C8B-B14F-4D97-AF65-F5344CB8AC3E}">
        <p14:creationId xmlns:p14="http://schemas.microsoft.com/office/powerpoint/2010/main" val="173382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-1" y="582229"/>
            <a:ext cx="2681555" cy="482885"/>
          </a:xfrm>
          <a:prstGeom prst="rect">
            <a:avLst/>
          </a:prstGeom>
          <a:solidFill>
            <a:srgbClr val="E0E2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7" name="矩形 6"/>
          <p:cNvSpPr/>
          <p:nvPr userDrawn="1"/>
        </p:nvSpPr>
        <p:spPr>
          <a:xfrm>
            <a:off x="0" y="339049"/>
            <a:ext cx="12192000" cy="565079"/>
          </a:xfrm>
          <a:prstGeom prst="rect">
            <a:avLst/>
          </a:prstGeom>
          <a:solidFill>
            <a:srgbClr val="5FA2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0" name="标题 3"/>
          <p:cNvSpPr>
            <a:spLocks noGrp="1"/>
          </p:cNvSpPr>
          <p:nvPr>
            <p:ph type="title"/>
          </p:nvPr>
        </p:nvSpPr>
        <p:spPr>
          <a:xfrm>
            <a:off x="2" y="339049"/>
            <a:ext cx="3544959" cy="726066"/>
          </a:xfrm>
        </p:spPr>
        <p:txBody>
          <a:bodyPr>
            <a:normAutofit/>
          </a:bodyPr>
          <a:lstStyle>
            <a:lvl1pPr>
              <a:defRPr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sz="2800" kern="100" dirty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Chapter1 </a:t>
            </a:r>
            <a:r>
              <a:rPr lang="zh-CN" altLang="en-US" sz="2800" dirty="0">
                <a:solidFill>
                  <a:srgbClr val="FFFFFF"/>
                </a:solidFill>
              </a:rPr>
              <a:t>概述</a:t>
            </a:r>
          </a:p>
        </p:txBody>
      </p:sp>
      <p:sp>
        <p:nvSpPr>
          <p:cNvPr id="15" name="文本占位符 2"/>
          <p:cNvSpPr>
            <a:spLocks noGrp="1"/>
          </p:cNvSpPr>
          <p:nvPr>
            <p:ph idx="1"/>
          </p:nvPr>
        </p:nvSpPr>
        <p:spPr>
          <a:xfrm>
            <a:off x="623454" y="1308294"/>
            <a:ext cx="10920845" cy="50093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lang="zh-CN" altLang="en-US" sz="2000" b="1" kern="100" smtClean="0">
                <a:latin typeface="Calibri Light" panose="020F0302020204030204" pitchFamily="34" charset="0"/>
                <a:ea typeface="微软雅黑" panose="020B0503020204020204" pitchFamily="34" charset="-122"/>
              </a:defRPr>
            </a:lvl1pPr>
            <a:lvl2pPr>
              <a:defRPr lang="zh-CN" altLang="en-US" sz="2000" kern="100" smtClean="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lang="zh-CN" altLang="en-US" sz="1800" smtClean="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lang="zh-CN" altLang="en-US" sz="1600" smtClean="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marL="0" lvl="0" indent="0">
              <a:buNone/>
            </a:pPr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838198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DAF8D-24AC-4646-9B4E-9A54DA04981B}" type="datetimeFigureOut">
              <a:rPr lang="zh-CN" altLang="en-US" smtClean="0"/>
              <a:t>2016/2/3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5ABD4-70D3-4977-9B1B-FB3A6280772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90268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DAF8D-24AC-4646-9B4E-9A54DA04981B}" type="datetimeFigureOut">
              <a:rPr lang="zh-CN" altLang="en-US" smtClean="0"/>
              <a:t>2016/2/3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5ABD4-70D3-4977-9B1B-FB3A6280772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81596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DAF8D-24AC-4646-9B4E-9A54DA04981B}" type="datetimeFigureOut">
              <a:rPr lang="zh-CN" altLang="en-US" smtClean="0"/>
              <a:t>2016/2/3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5ABD4-70D3-4977-9B1B-FB3A6280772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01369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DAF8D-24AC-4646-9B4E-9A54DA04981B}" type="datetimeFigureOut">
              <a:rPr lang="zh-CN" altLang="en-US" smtClean="0"/>
              <a:t>2016/2/3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5ABD4-70D3-4977-9B1B-FB3A6280772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57262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DAF8D-24AC-4646-9B4E-9A54DA04981B}" type="datetimeFigureOut">
              <a:rPr lang="zh-CN" altLang="en-US" smtClean="0"/>
              <a:t>2016/2/3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5ABD4-70D3-4977-9B1B-FB3A6280772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35283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DAF8D-24AC-4646-9B4E-9A54DA04981B}" type="datetimeFigureOut">
              <a:rPr lang="zh-CN" altLang="en-US" smtClean="0"/>
              <a:t>2016/2/3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5ABD4-70D3-4977-9B1B-FB3A6280772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66888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ADAF8D-24AC-4646-9B4E-9A54DA04981B}" type="datetimeFigureOut">
              <a:rPr lang="zh-CN" altLang="en-US" smtClean="0"/>
              <a:t>2016/2/3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25ABD4-70D3-4977-9B1B-FB3A6280772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72922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hyperlink" Target="http://www.periscope.tv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226127"/>
            <a:ext cx="9144000" cy="716973"/>
          </a:xfrm>
        </p:spPr>
        <p:txBody>
          <a:bodyPr/>
          <a:lstStyle/>
          <a:p>
            <a:r>
              <a:rPr lang="zh-CN" altLang="en-US" dirty="0" smtClean="0">
                <a:solidFill>
                  <a:srgbClr val="5FA281"/>
                </a:solidFill>
                <a:latin typeface="微软雅黑"/>
                <a:ea typeface="微软雅黑"/>
              </a:rPr>
              <a:t>移动端直播竞</a:t>
            </a:r>
            <a:r>
              <a:rPr lang="zh-CN" altLang="en-US" dirty="0">
                <a:solidFill>
                  <a:srgbClr val="5FA281"/>
                </a:solidFill>
                <a:latin typeface="微软雅黑"/>
                <a:ea typeface="微软雅黑"/>
              </a:rPr>
              <a:t>品分析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30207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" y="339048"/>
            <a:ext cx="4352190" cy="726065"/>
          </a:xfrm>
        </p:spPr>
        <p:txBody>
          <a:bodyPr>
            <a:normAutofit fontScale="90000"/>
          </a:bodyPr>
          <a:lstStyle/>
          <a:p>
            <a:r>
              <a:rPr lang="en-US" altLang="zh-CN" kern="100" smtClean="0">
                <a:latin typeface="Calibri" panose="020F0502020204030204" pitchFamily="34" charset="0"/>
              </a:rPr>
              <a:t>Chapter2 </a:t>
            </a:r>
            <a:r>
              <a:rPr lang="zh-CN" altLang="en-US" kern="100" smtClean="0">
                <a:latin typeface="Calibri" panose="020F0502020204030204" pitchFamily="34" charset="0"/>
              </a:rPr>
              <a:t>映刻直播</a:t>
            </a:r>
            <a:r>
              <a:rPr lang="zh-CN" altLang="en-US" kern="100" dirty="0" smtClean="0">
                <a:latin typeface="Calibri" panose="020F0502020204030204" pitchFamily="34" charset="0"/>
              </a:rPr>
              <a:t>调研分析</a:t>
            </a:r>
            <a:endParaRPr lang="zh-CN" altLang="en-US" dirty="0"/>
          </a:p>
        </p:txBody>
      </p:sp>
      <p:sp>
        <p:nvSpPr>
          <p:cNvPr id="3" name="文本占位符 2"/>
          <p:cNvSpPr txBox="1">
            <a:spLocks/>
          </p:cNvSpPr>
          <p:nvPr/>
        </p:nvSpPr>
        <p:spPr>
          <a:xfrm>
            <a:off x="696000" y="1266730"/>
            <a:ext cx="10800000" cy="50405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zh-CN" altLang="en-US" sz="2000" b="1" kern="100" smtClean="0">
                <a:solidFill>
                  <a:prstClr val="black"/>
                </a:solidFill>
                <a:latin typeface="Calibri Light" panose="020F0302020204030204" pitchFamily="34" charset="0"/>
                <a:ea typeface="微软雅黑" panose="020B0503020204020204" pitchFamily="34" charset="-122"/>
              </a:rPr>
              <a:t>一、映刻直播</a:t>
            </a:r>
            <a:r>
              <a:rPr lang="zh-CN" altLang="en-US" sz="2000" b="1" kern="100" dirty="0" smtClean="0">
                <a:solidFill>
                  <a:prstClr val="black"/>
                </a:solidFill>
                <a:latin typeface="Calibri Light" panose="020F0302020204030204" pitchFamily="34" charset="0"/>
                <a:ea typeface="微软雅黑" panose="020B0503020204020204" pitchFamily="34" charset="-122"/>
              </a:rPr>
              <a:t>功能分析</a:t>
            </a:r>
            <a:endParaRPr lang="en-US" altLang="zh-CN" sz="2000" b="1" kern="100" dirty="0" smtClean="0">
              <a:solidFill>
                <a:prstClr val="black"/>
              </a:solidFill>
              <a:latin typeface="Calibri Light" panose="020F0302020204030204" pitchFamily="34" charset="0"/>
              <a:ea typeface="微软雅黑" panose="020B0503020204020204" pitchFamily="34" charset="-122"/>
            </a:endParaRPr>
          </a:p>
          <a:p>
            <a:pPr lvl="1">
              <a:lnSpc>
                <a:spcPct val="120000"/>
              </a:lnSpc>
            </a:pPr>
            <a:r>
              <a:rPr lang="zh-CN" altLang="en-US" sz="20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产品历史、现状、未来发展</a:t>
            </a:r>
            <a:r>
              <a:rPr lang="zh-CN" altLang="en-US" sz="2000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趋势</a:t>
            </a:r>
            <a:endParaRPr lang="en-US" altLang="zh-CN" sz="2000" kern="1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lvl="1" indent="0">
              <a:lnSpc>
                <a:spcPct val="120000"/>
              </a:lnSpc>
              <a:buNone/>
            </a:pPr>
            <a:r>
              <a:rPr lang="zh-CN" altLang="en-US" sz="16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历史：</a:t>
            </a:r>
            <a:r>
              <a:rPr lang="en-US" altLang="zh-CN" sz="16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2015</a:t>
            </a:r>
            <a:r>
              <a:rPr lang="zh-CN" altLang="en-US" sz="16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年初，国外的一款名外</a:t>
            </a:r>
            <a:r>
              <a:rPr lang="en-US" altLang="zh-CN" sz="1600" kern="100" dirty="0" err="1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meerkat</a:t>
            </a:r>
            <a:r>
              <a:rPr lang="zh-CN" altLang="en-US" sz="16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（猫鼬）的应用火了，它是一款在线视频直播的移动端软件，并且可使用</a:t>
            </a:r>
            <a:r>
              <a:rPr lang="en-US" altLang="zh-CN" sz="16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Twitter</a:t>
            </a:r>
            <a:r>
              <a:rPr lang="zh-CN" altLang="en-US" sz="16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向好友视频直播身边发生的事情。随后，在</a:t>
            </a:r>
            <a:r>
              <a:rPr lang="en-US" altLang="zh-CN" sz="16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16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月与</a:t>
            </a:r>
            <a:r>
              <a:rPr lang="en-US" altLang="zh-CN" sz="16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sz="16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月，</a:t>
            </a:r>
            <a:r>
              <a:rPr lang="en-US" altLang="zh-CN" sz="16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Twitter</a:t>
            </a:r>
            <a:r>
              <a:rPr lang="zh-CN" altLang="en-US" sz="16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16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Facebook</a:t>
            </a:r>
            <a:r>
              <a:rPr lang="zh-CN" altLang="en-US" sz="1600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两</a:t>
            </a:r>
            <a:r>
              <a:rPr lang="zh-CN" altLang="en-US" sz="16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家社交巨头纷纷推出了自己的的平民直播软件（</a:t>
            </a:r>
            <a:r>
              <a:rPr lang="en-US" altLang="zh-CN" sz="1600" kern="100" dirty="0" err="1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facebook</a:t>
            </a:r>
            <a:r>
              <a:rPr lang="zh-CN" altLang="en-US" sz="16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之前已有明星直播功能）。</a:t>
            </a:r>
            <a:r>
              <a:rPr lang="en-US" altLang="zh-CN" sz="16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</a:p>
          <a:p>
            <a:pPr marL="457200" lvl="1" indent="0">
              <a:lnSpc>
                <a:spcPct val="120000"/>
              </a:lnSpc>
              <a:buNone/>
            </a:pPr>
            <a:endParaRPr lang="en-US" altLang="zh-CN" sz="2000" kern="1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6424" y="3069088"/>
            <a:ext cx="2031535" cy="3600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7767" y="3069088"/>
            <a:ext cx="2021577" cy="3600000"/>
          </a:xfrm>
          <a:prstGeom prst="rect">
            <a:avLst/>
          </a:prstGeom>
        </p:spPr>
      </p:pic>
      <p:pic>
        <p:nvPicPr>
          <p:cNvPr id="9" name="图片 8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9774" y="3069088"/>
            <a:ext cx="5556226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693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" y="339048"/>
            <a:ext cx="4352190" cy="726065"/>
          </a:xfrm>
        </p:spPr>
        <p:txBody>
          <a:bodyPr>
            <a:normAutofit fontScale="90000"/>
          </a:bodyPr>
          <a:lstStyle/>
          <a:p>
            <a:r>
              <a:rPr lang="en-US" altLang="zh-CN" kern="100" smtClean="0">
                <a:latin typeface="Calibri" panose="020F0502020204030204" pitchFamily="34" charset="0"/>
              </a:rPr>
              <a:t>Chapter2 </a:t>
            </a:r>
            <a:r>
              <a:rPr lang="zh-CN" altLang="en-US" kern="100" smtClean="0">
                <a:latin typeface="Calibri" panose="020F0502020204030204" pitchFamily="34" charset="0"/>
              </a:rPr>
              <a:t>映刻直播</a:t>
            </a:r>
            <a:r>
              <a:rPr lang="zh-CN" altLang="en-US" kern="100" dirty="0" smtClean="0">
                <a:latin typeface="Calibri" panose="020F0502020204030204" pitchFamily="34" charset="0"/>
              </a:rPr>
              <a:t>调研分析</a:t>
            </a:r>
            <a:endParaRPr lang="zh-CN" altLang="en-US" dirty="0"/>
          </a:p>
        </p:txBody>
      </p:sp>
      <p:sp>
        <p:nvSpPr>
          <p:cNvPr id="3" name="文本占位符 2"/>
          <p:cNvSpPr txBox="1">
            <a:spLocks/>
          </p:cNvSpPr>
          <p:nvPr/>
        </p:nvSpPr>
        <p:spPr>
          <a:xfrm>
            <a:off x="696000" y="1266730"/>
            <a:ext cx="10800000" cy="50405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zh-CN" altLang="en-US" sz="2000" b="1" kern="100" dirty="0" smtClean="0">
                <a:solidFill>
                  <a:prstClr val="black"/>
                </a:solidFill>
                <a:latin typeface="Calibri Light" panose="020F0302020204030204" pitchFamily="34" charset="0"/>
                <a:ea typeface="微软雅黑" panose="020B0503020204020204" pitchFamily="34" charset="-122"/>
              </a:rPr>
              <a:t>一、映刻直播功能分析</a:t>
            </a:r>
            <a:endParaRPr lang="en-US" altLang="zh-CN" sz="2000" b="1" kern="100" dirty="0" smtClean="0">
              <a:solidFill>
                <a:prstClr val="black"/>
              </a:solidFill>
              <a:latin typeface="Calibri Light" panose="020F0302020204030204" pitchFamily="34" charset="0"/>
              <a:ea typeface="微软雅黑" panose="020B0503020204020204" pitchFamily="34" charset="-122"/>
            </a:endParaRPr>
          </a:p>
          <a:p>
            <a:pPr lvl="1">
              <a:lnSpc>
                <a:spcPct val="120000"/>
              </a:lnSpc>
            </a:pPr>
            <a:r>
              <a:rPr lang="zh-CN" altLang="en-US" sz="20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产品历史、现状、未来发展</a:t>
            </a:r>
            <a:r>
              <a:rPr lang="zh-CN" altLang="en-US" sz="2000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趋势</a:t>
            </a:r>
            <a:endParaRPr lang="en-US" altLang="zh-CN" sz="2000" kern="1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lvl="1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zh-CN" altLang="en-US" sz="1600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现状</a:t>
            </a:r>
            <a:r>
              <a:rPr lang="zh-CN" altLang="en-US" sz="16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：在国际软件相近进入软件移动视频直播领域的背景下，中国也有一些追随者，趣播与映刻直播就是例子。</a:t>
            </a:r>
            <a:endParaRPr lang="en-US" altLang="zh-CN" sz="1600" kern="1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lvl="1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altLang="zh-CN" sz="16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	</a:t>
            </a:r>
            <a:r>
              <a:rPr lang="zh-CN" altLang="en-US" sz="16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相比于国外直播软件，中国由于受到流量费用限</a:t>
            </a:r>
            <a:r>
              <a:rPr lang="en-US" altLang="zh-CN" sz="1600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br>
              <a:rPr lang="en-US" altLang="zh-CN" sz="1600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16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16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制，软件主播更加偏重于室内直播。</a:t>
            </a:r>
            <a:endParaRPr lang="en-US" altLang="zh-CN" sz="1600" kern="1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lvl="1" indent="0">
              <a:lnSpc>
                <a:spcPct val="120000"/>
              </a:lnSpc>
              <a:buFont typeface="Arial" panose="020B0604020202020204" pitchFamily="34" charset="0"/>
              <a:buNone/>
            </a:pPr>
            <a:endParaRPr lang="en-US" altLang="zh-CN" sz="1600" kern="1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lvl="1" indent="0">
              <a:lnSpc>
                <a:spcPct val="120000"/>
              </a:lnSpc>
              <a:buNone/>
            </a:pPr>
            <a:r>
              <a:rPr lang="en-US" altLang="zh-CN" sz="16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	</a:t>
            </a:r>
            <a:r>
              <a:rPr lang="zh-CN" altLang="en-US" sz="16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以映刻直播为代表的国内</a:t>
            </a:r>
            <a:r>
              <a:rPr lang="zh-CN" altLang="en-US" sz="1600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直播</a:t>
            </a:r>
            <a:r>
              <a:rPr lang="zh-CN" altLang="en-US" sz="16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平台主</a:t>
            </a:r>
            <a:r>
              <a:rPr lang="zh-CN" altLang="en-US" sz="1600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播多</a:t>
            </a:r>
            <a:r>
              <a:rPr lang="zh-CN" altLang="en-US" sz="16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来源于</a:t>
            </a:r>
            <a:r>
              <a:rPr lang="en-US" altLang="zh-CN" sz="16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br>
              <a:rPr lang="en-US" altLang="zh-CN" sz="16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16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16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传统</a:t>
            </a:r>
            <a:r>
              <a:rPr lang="zh-CN" altLang="en-US" sz="16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秀</a:t>
            </a:r>
            <a:r>
              <a:rPr lang="zh-CN" altLang="en-US" sz="1600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场，而</a:t>
            </a:r>
            <a:r>
              <a:rPr lang="zh-CN" altLang="en-US" sz="16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非</a:t>
            </a:r>
            <a:r>
              <a:rPr lang="zh-CN" altLang="en-US" sz="16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社交网络</a:t>
            </a:r>
            <a:r>
              <a:rPr lang="zh-CN" altLang="en-US" sz="1600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中或者各行业人士的</a:t>
            </a:r>
            <a:r>
              <a:rPr lang="zh-CN" altLang="en-US" sz="16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业</a:t>
            </a:r>
            <a:r>
              <a:rPr lang="en-US" altLang="zh-CN" sz="16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br>
              <a:rPr lang="en-US" altLang="zh-CN" sz="16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16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16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余</a:t>
            </a:r>
            <a:r>
              <a:rPr lang="zh-CN" altLang="en-US" sz="16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主播，因此，</a:t>
            </a:r>
            <a:r>
              <a:rPr lang="zh-CN" altLang="en-US" sz="16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软件内容</a:t>
            </a:r>
            <a:r>
              <a:rPr lang="zh-CN" altLang="en-US" sz="1600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与传统秀场</a:t>
            </a:r>
            <a:r>
              <a:rPr lang="zh-CN" altLang="en-US" sz="16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接近与重复</a:t>
            </a:r>
            <a:r>
              <a:rPr lang="en-US" altLang="zh-CN" sz="16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br>
              <a:rPr lang="en-US" altLang="zh-CN" sz="16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16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16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导致</a:t>
            </a:r>
            <a:r>
              <a:rPr lang="zh-CN" altLang="en-US" sz="16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</a:t>
            </a:r>
            <a:r>
              <a:rPr lang="zh-CN" altLang="en-US" sz="1600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户</a:t>
            </a:r>
            <a:r>
              <a:rPr lang="zh-CN" altLang="en-US" sz="16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黏性不足</a:t>
            </a:r>
            <a:r>
              <a:rPr lang="zh-CN" altLang="en-US" sz="1600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000" kern="1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lvl="1" indent="0">
              <a:lnSpc>
                <a:spcPct val="120000"/>
              </a:lnSpc>
              <a:buFont typeface="Arial" panose="020B0604020202020204" pitchFamily="34" charset="0"/>
              <a:buNone/>
            </a:pPr>
            <a:endParaRPr lang="en-US" altLang="zh-CN" sz="1600" kern="1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227386" y="5439352"/>
            <a:ext cx="3868614" cy="867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20000"/>
              </a:lnSpc>
            </a:pPr>
            <a:r>
              <a:rPr lang="zh-CN" altLang="en-US" sz="14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右边图一为趣播</a:t>
            </a:r>
            <a:r>
              <a:rPr lang="en-US" altLang="zh-CN" sz="14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sz="14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，由于受到户外流量的与主播个人经历限制，目前非秀场直播主要为室内活动直播。</a:t>
            </a:r>
            <a:endParaRPr lang="en-US" altLang="zh-CN" sz="1400" kern="1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8767" y="2707282"/>
            <a:ext cx="2025000" cy="36000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7383" y="2707282"/>
            <a:ext cx="202500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140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" y="339048"/>
            <a:ext cx="4352190" cy="726065"/>
          </a:xfrm>
        </p:spPr>
        <p:txBody>
          <a:bodyPr>
            <a:normAutofit fontScale="90000"/>
          </a:bodyPr>
          <a:lstStyle/>
          <a:p>
            <a:r>
              <a:rPr lang="en-US" altLang="zh-CN" kern="100" smtClean="0">
                <a:latin typeface="Calibri" panose="020F0502020204030204" pitchFamily="34" charset="0"/>
              </a:rPr>
              <a:t>Chapter2 </a:t>
            </a:r>
            <a:r>
              <a:rPr lang="zh-CN" altLang="en-US" kern="100" smtClean="0">
                <a:latin typeface="Calibri" panose="020F0502020204030204" pitchFamily="34" charset="0"/>
              </a:rPr>
              <a:t>映刻直播</a:t>
            </a:r>
            <a:r>
              <a:rPr lang="zh-CN" altLang="en-US" kern="100" dirty="0" smtClean="0">
                <a:latin typeface="Calibri" panose="020F0502020204030204" pitchFamily="34" charset="0"/>
              </a:rPr>
              <a:t>调研分析</a:t>
            </a:r>
            <a:endParaRPr lang="zh-CN" altLang="en-US" dirty="0"/>
          </a:p>
        </p:txBody>
      </p:sp>
      <p:sp>
        <p:nvSpPr>
          <p:cNvPr id="3" name="文本占位符 2"/>
          <p:cNvSpPr txBox="1">
            <a:spLocks/>
          </p:cNvSpPr>
          <p:nvPr/>
        </p:nvSpPr>
        <p:spPr>
          <a:xfrm>
            <a:off x="696000" y="1266730"/>
            <a:ext cx="10800000" cy="50405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zh-CN" altLang="en-US" sz="2000" b="1" kern="100" dirty="0" smtClean="0">
                <a:solidFill>
                  <a:prstClr val="black"/>
                </a:solidFill>
                <a:latin typeface="Calibri Light" panose="020F0302020204030204" pitchFamily="34" charset="0"/>
                <a:ea typeface="微软雅黑" panose="020B0503020204020204" pitchFamily="34" charset="-122"/>
              </a:rPr>
              <a:t>一、映刻直播功能分析</a:t>
            </a:r>
            <a:endParaRPr lang="en-US" altLang="zh-CN" sz="2000" b="1" kern="100" dirty="0" smtClean="0">
              <a:solidFill>
                <a:prstClr val="black"/>
              </a:solidFill>
              <a:latin typeface="Calibri Light" panose="020F0302020204030204" pitchFamily="34" charset="0"/>
              <a:ea typeface="微软雅黑" panose="020B0503020204020204" pitchFamily="34" charset="-122"/>
            </a:endParaRPr>
          </a:p>
          <a:p>
            <a:pPr lvl="1">
              <a:lnSpc>
                <a:spcPct val="120000"/>
              </a:lnSpc>
            </a:pPr>
            <a:r>
              <a:rPr lang="zh-CN" altLang="en-US" sz="20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产品历史、现状、未来发展</a:t>
            </a:r>
            <a:r>
              <a:rPr lang="zh-CN" altLang="en-US" sz="2000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趋势</a:t>
            </a:r>
            <a:endParaRPr lang="en-US" altLang="zh-CN" sz="2000" kern="1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lvl="1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zh-CN" altLang="en-US" sz="16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未来发展：随着宽带资费的下降，未来基本有两个发展方向</a:t>
            </a:r>
            <a:endParaRPr lang="en-US" altLang="zh-CN" sz="1600" kern="1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lvl="1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altLang="zh-CN" sz="16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6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内容多维化</a:t>
            </a:r>
            <a:r>
              <a:rPr lang="en-US" altLang="zh-CN" sz="1600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br>
              <a:rPr lang="en-US" altLang="zh-CN" sz="1600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16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非秀场，游戏领域的其它类型主播的相继加入，极大的丰富了视频直播内容</a:t>
            </a:r>
            <a:r>
              <a:rPr lang="en-US" altLang="zh-CN" sz="1600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br>
              <a:rPr lang="en-US" altLang="zh-CN" sz="1600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16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如，运动员直播滑雪，游客直播风景观光、记者直播难民区纪实</a:t>
            </a:r>
            <a:endParaRPr lang="en-US" altLang="zh-CN" sz="1600" kern="1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lvl="1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zh-CN" altLang="en-US" sz="16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同时，有些直播需要多人配合完成</a:t>
            </a:r>
            <a:endParaRPr lang="en-US" altLang="zh-CN" sz="1600" kern="1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lvl="1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zh-CN" altLang="en-US" sz="16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如，击剑运动，由助手拍摄视频，运动员表演</a:t>
            </a:r>
            <a:endParaRPr lang="en-US" altLang="zh-CN" sz="1600" kern="1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lvl="1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altLang="zh-CN" sz="16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6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社交化</a:t>
            </a:r>
            <a:r>
              <a:rPr lang="en-US" altLang="zh-CN" sz="1600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br>
              <a:rPr lang="en-US" altLang="zh-CN" sz="1600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16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基于第</a:t>
            </a:r>
            <a:r>
              <a:rPr lang="en-US" altLang="zh-CN" sz="16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6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点，一位主播可以在直播前，在微博等社交平台上准确告知他的好友</a:t>
            </a:r>
            <a:r>
              <a:rPr lang="en-US" altLang="zh-CN" sz="20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br>
              <a:rPr lang="en-US" altLang="zh-CN" sz="20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16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与粉丝们自己第二天直播的消息。到了第二天，朋友们便会在前一天预约的时</a:t>
            </a:r>
            <a:r>
              <a:rPr lang="en-US" altLang="zh-CN" sz="16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br>
              <a:rPr lang="en-US" altLang="zh-CN" sz="16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16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刻等待主播开始他的精彩直播。（基于第</a:t>
            </a:r>
            <a:r>
              <a:rPr lang="en-US" altLang="zh-CN" sz="16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6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点，这里的主播可以是任何人）</a:t>
            </a:r>
            <a:endParaRPr lang="en-US" altLang="zh-CN" sz="1600" kern="1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lvl="1" indent="0">
              <a:lnSpc>
                <a:spcPct val="120000"/>
              </a:lnSpc>
              <a:buNone/>
            </a:pPr>
            <a:r>
              <a:rPr lang="zh-CN" altLang="en-US" sz="16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即：文字社交</a:t>
            </a:r>
            <a:r>
              <a:rPr lang="en-US" altLang="zh-CN" sz="16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16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微博</a:t>
            </a:r>
            <a:r>
              <a:rPr lang="en-US" altLang="zh-CN" sz="16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)——</a:t>
            </a:r>
            <a:r>
              <a:rPr lang="zh-CN" altLang="en-US" sz="16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图片社交</a:t>
            </a:r>
            <a:r>
              <a:rPr lang="en-US" altLang="zh-CN" sz="16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1600" kern="100" dirty="0" err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instgram</a:t>
            </a:r>
            <a:r>
              <a:rPr lang="en-US" altLang="zh-CN" sz="16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)——</a:t>
            </a:r>
            <a:r>
              <a:rPr lang="zh-CN" altLang="en-US" sz="16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短视频社交（美拍、快手）</a:t>
            </a:r>
            <a:endParaRPr lang="en-US" altLang="zh-CN" sz="1600" kern="1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lvl="1" indent="0">
              <a:lnSpc>
                <a:spcPct val="120000"/>
              </a:lnSpc>
              <a:buNone/>
            </a:pPr>
            <a:r>
              <a:rPr lang="en-US" altLang="zh-CN" sz="16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16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即时视频社交（</a:t>
            </a:r>
            <a:r>
              <a:rPr lang="en-US" altLang="zh-CN" sz="16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periscope</a:t>
            </a:r>
            <a:r>
              <a:rPr lang="zh-CN" altLang="en-US" sz="16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600" kern="1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6076" y="1517072"/>
            <a:ext cx="3337349" cy="4462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407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" y="339048"/>
            <a:ext cx="4352190" cy="726065"/>
          </a:xfrm>
        </p:spPr>
        <p:txBody>
          <a:bodyPr>
            <a:normAutofit fontScale="90000"/>
          </a:bodyPr>
          <a:lstStyle/>
          <a:p>
            <a:r>
              <a:rPr lang="en-US" altLang="zh-CN" kern="100" smtClean="0">
                <a:latin typeface="Calibri" panose="020F0502020204030204" pitchFamily="34" charset="0"/>
              </a:rPr>
              <a:t>Chapter2 </a:t>
            </a:r>
            <a:r>
              <a:rPr lang="zh-CN" altLang="en-US" kern="100" smtClean="0">
                <a:latin typeface="Calibri" panose="020F0502020204030204" pitchFamily="34" charset="0"/>
              </a:rPr>
              <a:t>映刻直播</a:t>
            </a:r>
            <a:r>
              <a:rPr lang="zh-CN" altLang="en-US" kern="100" dirty="0" smtClean="0">
                <a:latin typeface="Calibri" panose="020F0502020204030204" pitchFamily="34" charset="0"/>
              </a:rPr>
              <a:t>调研分析</a:t>
            </a:r>
            <a:endParaRPr lang="zh-CN" altLang="en-US" dirty="0"/>
          </a:p>
        </p:txBody>
      </p:sp>
      <p:sp>
        <p:nvSpPr>
          <p:cNvPr id="3" name="文本占位符 2"/>
          <p:cNvSpPr txBox="1">
            <a:spLocks/>
          </p:cNvSpPr>
          <p:nvPr/>
        </p:nvSpPr>
        <p:spPr>
          <a:xfrm>
            <a:off x="696000" y="1266730"/>
            <a:ext cx="10800000" cy="50405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zh-CN" altLang="en-US" sz="2000" b="1" kern="100" dirty="0" smtClean="0">
                <a:solidFill>
                  <a:prstClr val="black"/>
                </a:solidFill>
                <a:latin typeface="Calibri Light" panose="020F0302020204030204" pitchFamily="34" charset="0"/>
                <a:ea typeface="微软雅黑" panose="020B0503020204020204" pitchFamily="34" charset="-122"/>
              </a:rPr>
              <a:t>二、映刻直播数据分析</a:t>
            </a:r>
            <a:endParaRPr lang="en-US" altLang="zh-CN" sz="2000" b="1" kern="100" dirty="0" smtClean="0">
              <a:solidFill>
                <a:prstClr val="black"/>
              </a:solidFill>
              <a:latin typeface="Calibri Light" panose="020F0302020204030204" pitchFamily="34" charset="0"/>
              <a:ea typeface="微软雅黑" panose="020B0503020204020204" pitchFamily="34" charset="-122"/>
            </a:endParaRPr>
          </a:p>
          <a:p>
            <a:pPr lvl="1">
              <a:lnSpc>
                <a:spcPct val="120000"/>
              </a:lnSpc>
            </a:pPr>
            <a:r>
              <a:rPr lang="zh-CN" altLang="en-US" sz="20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整体数据：总下载量与日下载量</a:t>
            </a:r>
            <a:endParaRPr lang="en-US" altLang="zh-CN" sz="2000" kern="1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2" indent="0">
              <a:lnSpc>
                <a:spcPct val="120000"/>
              </a:lnSpc>
              <a:buNone/>
            </a:pPr>
            <a:r>
              <a:rPr lang="zh-CN" altLang="en-US" sz="16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总下载量在发行在</a:t>
            </a:r>
            <a:r>
              <a:rPr lang="en-US" altLang="zh-CN" sz="16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</a:t>
            </a:r>
            <a:r>
              <a:rPr lang="zh-CN" altLang="en-US" sz="16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月快速上涨到</a:t>
            </a:r>
            <a:r>
              <a:rPr lang="en-US" altLang="zh-CN" sz="16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16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万然后趋于稳定，</a:t>
            </a:r>
            <a:r>
              <a:rPr lang="en-US" altLang="zh-CN" sz="16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br>
              <a:rPr lang="en-US" altLang="zh-CN" sz="16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16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</a:t>
            </a:r>
            <a:r>
              <a:rPr lang="zh-CN" altLang="en-US" sz="1600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下载量除了</a:t>
            </a:r>
            <a:r>
              <a:rPr lang="en-US" altLang="zh-CN" sz="1600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vivo</a:t>
            </a:r>
            <a:r>
              <a:rPr lang="zh-CN" altLang="en-US" sz="1600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等平台活动推广的剧烈增长外，平常每日每个平台在</a:t>
            </a:r>
            <a:r>
              <a:rPr lang="en-US" altLang="zh-CN" sz="1600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3~6</a:t>
            </a:r>
            <a:r>
              <a:rPr lang="zh-CN" altLang="en-US" sz="1600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万左右增长，且在</a:t>
            </a:r>
            <a:r>
              <a:rPr lang="en-US" altLang="zh-CN" sz="1600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</a:t>
            </a:r>
            <a:r>
              <a:rPr lang="zh-CN" altLang="en-US" sz="1600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1600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~1</a:t>
            </a:r>
            <a:r>
              <a:rPr lang="zh-CN" altLang="en-US" sz="1600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月，日下载量也呈缓慢上升的趋势</a:t>
            </a:r>
            <a:endParaRPr lang="en-US" altLang="zh-CN" sz="1600" kern="1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2" indent="0">
              <a:lnSpc>
                <a:spcPct val="120000"/>
              </a:lnSpc>
              <a:buNone/>
            </a:pPr>
            <a:endParaRPr lang="en-US" altLang="zh-CN" sz="1600" kern="1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2" indent="0">
              <a:lnSpc>
                <a:spcPct val="120000"/>
              </a:lnSpc>
              <a:buNone/>
            </a:pPr>
            <a:endParaRPr lang="en-US" altLang="zh-CN" sz="1600" kern="1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20000"/>
              </a:lnSpc>
            </a:pPr>
            <a:endParaRPr lang="en-US" altLang="zh-CN" sz="2000" kern="1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058" y="3067282"/>
            <a:ext cx="5657143" cy="3240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7926" y="3067282"/>
            <a:ext cx="5633109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940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" y="339048"/>
            <a:ext cx="4352190" cy="726065"/>
          </a:xfrm>
        </p:spPr>
        <p:txBody>
          <a:bodyPr>
            <a:normAutofit fontScale="90000"/>
          </a:bodyPr>
          <a:lstStyle/>
          <a:p>
            <a:r>
              <a:rPr lang="en-US" altLang="zh-CN" kern="100" smtClean="0">
                <a:latin typeface="Calibri" panose="020F0502020204030204" pitchFamily="34" charset="0"/>
              </a:rPr>
              <a:t>Chapter2 </a:t>
            </a:r>
            <a:r>
              <a:rPr lang="zh-CN" altLang="en-US" kern="100" smtClean="0">
                <a:latin typeface="Calibri" panose="020F0502020204030204" pitchFamily="34" charset="0"/>
              </a:rPr>
              <a:t>映刻直播</a:t>
            </a:r>
            <a:r>
              <a:rPr lang="zh-CN" altLang="en-US" kern="100" dirty="0" smtClean="0">
                <a:latin typeface="Calibri" panose="020F0502020204030204" pitchFamily="34" charset="0"/>
              </a:rPr>
              <a:t>调研分析</a:t>
            </a:r>
            <a:endParaRPr lang="zh-CN" altLang="en-US" dirty="0"/>
          </a:p>
        </p:txBody>
      </p:sp>
      <p:sp>
        <p:nvSpPr>
          <p:cNvPr id="3" name="文本占位符 2"/>
          <p:cNvSpPr txBox="1">
            <a:spLocks/>
          </p:cNvSpPr>
          <p:nvPr/>
        </p:nvSpPr>
        <p:spPr>
          <a:xfrm>
            <a:off x="696000" y="1266730"/>
            <a:ext cx="10800000" cy="50405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zh-CN" altLang="en-US" sz="2000" b="1" kern="100" dirty="0" smtClean="0">
                <a:solidFill>
                  <a:prstClr val="black"/>
                </a:solidFill>
                <a:latin typeface="Calibri Light" panose="020F0302020204030204" pitchFamily="34" charset="0"/>
                <a:ea typeface="微软雅黑" panose="020B0503020204020204" pitchFamily="34" charset="-122"/>
              </a:rPr>
              <a:t>二、映刻直播数据分析</a:t>
            </a:r>
            <a:endParaRPr lang="en-US" altLang="zh-CN" sz="2000" b="1" kern="100" dirty="0" smtClean="0">
              <a:solidFill>
                <a:prstClr val="black"/>
              </a:solidFill>
              <a:latin typeface="Calibri Light" panose="020F0302020204030204" pitchFamily="34" charset="0"/>
              <a:ea typeface="微软雅黑" panose="020B0503020204020204" pitchFamily="34" charset="-122"/>
            </a:endParaRPr>
          </a:p>
          <a:p>
            <a:pPr lvl="1">
              <a:lnSpc>
                <a:spcPct val="120000"/>
              </a:lnSpc>
            </a:pPr>
            <a:r>
              <a:rPr lang="zh-CN" altLang="en-US" sz="20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整体数据：总评论数与日评论数</a:t>
            </a:r>
            <a:endParaRPr lang="en-US" altLang="zh-CN" sz="2000" kern="1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2" indent="0">
              <a:lnSpc>
                <a:spcPct val="120000"/>
              </a:lnSpc>
              <a:buNone/>
            </a:pPr>
            <a:r>
              <a:rPr lang="zh-CN" altLang="en-US" sz="16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总评论量两个月时间内在多个平台中稳步上涨，少数平台增长停滞</a:t>
            </a:r>
            <a:r>
              <a:rPr lang="en-US" altLang="zh-CN" sz="16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br>
              <a:rPr lang="en-US" altLang="zh-CN" sz="16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16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日评论量从</a:t>
            </a:r>
            <a:r>
              <a:rPr lang="en-US" altLang="zh-CN" sz="16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</a:t>
            </a:r>
            <a:r>
              <a:rPr lang="zh-CN" altLang="en-US" sz="16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月的</a:t>
            </a:r>
            <a:r>
              <a:rPr lang="en-US" altLang="zh-CN" sz="16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0~50</a:t>
            </a:r>
            <a:r>
              <a:rPr lang="zh-CN" altLang="en-US" sz="16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范围增长至</a:t>
            </a:r>
            <a:r>
              <a:rPr lang="en-US" altLang="zh-CN" sz="16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6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月的</a:t>
            </a:r>
            <a:r>
              <a:rPr lang="en-US" altLang="zh-CN" sz="16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0~100</a:t>
            </a:r>
            <a:r>
              <a:rPr lang="zh-CN" altLang="en-US" sz="16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范围，日评论量有着逐渐增长的情况</a:t>
            </a:r>
            <a:endParaRPr lang="en-US" altLang="zh-CN" sz="1600" kern="1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2" indent="0">
              <a:lnSpc>
                <a:spcPct val="120000"/>
              </a:lnSpc>
              <a:buNone/>
            </a:pPr>
            <a:endParaRPr lang="en-US" altLang="zh-CN" sz="1600" kern="1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20000"/>
              </a:lnSpc>
            </a:pPr>
            <a:endParaRPr lang="en-US" altLang="zh-CN" sz="2000" kern="1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318" y="3268899"/>
            <a:ext cx="5641603" cy="3240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1282" y="3268899"/>
            <a:ext cx="5648400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997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" y="339048"/>
            <a:ext cx="4352190" cy="726065"/>
          </a:xfrm>
        </p:spPr>
        <p:txBody>
          <a:bodyPr>
            <a:normAutofit fontScale="90000"/>
          </a:bodyPr>
          <a:lstStyle/>
          <a:p>
            <a:r>
              <a:rPr lang="en-US" altLang="zh-CN" kern="100" smtClean="0">
                <a:latin typeface="Calibri" panose="020F0502020204030204" pitchFamily="34" charset="0"/>
              </a:rPr>
              <a:t>Chapter2 </a:t>
            </a:r>
            <a:r>
              <a:rPr lang="zh-CN" altLang="en-US" kern="100" smtClean="0">
                <a:latin typeface="Calibri" panose="020F0502020204030204" pitchFamily="34" charset="0"/>
              </a:rPr>
              <a:t>映刻直播</a:t>
            </a:r>
            <a:r>
              <a:rPr lang="zh-CN" altLang="en-US" kern="100" dirty="0" smtClean="0">
                <a:latin typeface="Calibri" panose="020F0502020204030204" pitchFamily="34" charset="0"/>
              </a:rPr>
              <a:t>调研分析</a:t>
            </a:r>
            <a:endParaRPr lang="zh-CN" altLang="en-US" dirty="0"/>
          </a:p>
        </p:txBody>
      </p:sp>
      <p:sp>
        <p:nvSpPr>
          <p:cNvPr id="3" name="文本占位符 2"/>
          <p:cNvSpPr txBox="1">
            <a:spLocks/>
          </p:cNvSpPr>
          <p:nvPr/>
        </p:nvSpPr>
        <p:spPr>
          <a:xfrm>
            <a:off x="696000" y="1266730"/>
            <a:ext cx="10800000" cy="50405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zh-CN" altLang="en-US" sz="2000" b="1" kern="100" dirty="0">
                <a:solidFill>
                  <a:prstClr val="black"/>
                </a:solidFill>
                <a:latin typeface="Calibri Light" panose="020F0302020204030204" pitchFamily="34" charset="0"/>
                <a:ea typeface="微软雅黑" panose="020B0503020204020204" pitchFamily="34" charset="-122"/>
              </a:rPr>
              <a:t>二</a:t>
            </a:r>
            <a:r>
              <a:rPr lang="zh-CN" altLang="en-US" sz="2000" b="1" kern="100" dirty="0" smtClean="0">
                <a:solidFill>
                  <a:prstClr val="black"/>
                </a:solidFill>
                <a:latin typeface="Calibri Light" panose="020F0302020204030204" pitchFamily="34" charset="0"/>
                <a:ea typeface="微软雅黑" panose="020B0503020204020204" pitchFamily="34" charset="-122"/>
              </a:rPr>
              <a:t>、映刻直播数据分析</a:t>
            </a:r>
            <a:endParaRPr lang="en-US" altLang="zh-CN" sz="2000" kern="1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20000"/>
              </a:lnSpc>
            </a:pPr>
            <a:r>
              <a:rPr lang="zh-CN" altLang="en-US" sz="20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整体数据：总排行与分类排行</a:t>
            </a:r>
            <a:endParaRPr lang="en-US" altLang="zh-CN" sz="2000" kern="1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2" indent="0">
              <a:lnSpc>
                <a:spcPct val="120000"/>
              </a:lnSpc>
              <a:buNone/>
            </a:pPr>
            <a:r>
              <a:rPr lang="zh-CN" altLang="en-US" sz="1600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总排行自</a:t>
            </a:r>
            <a:r>
              <a:rPr lang="en-US" altLang="zh-CN" sz="1600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600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1600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600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日起，在</a:t>
            </a:r>
            <a:r>
              <a:rPr lang="en-US" altLang="zh-CN" sz="1600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80~100</a:t>
            </a:r>
            <a:r>
              <a:rPr lang="zh-CN" altLang="en-US" sz="1600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左右波动，从</a:t>
            </a:r>
            <a:r>
              <a:rPr lang="en-US" altLang="zh-CN" sz="1600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</a:t>
            </a:r>
            <a:r>
              <a:rPr lang="zh-CN" altLang="en-US" sz="1600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1600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~1</a:t>
            </a:r>
            <a:r>
              <a:rPr lang="zh-CN" altLang="en-US" sz="1600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月逐渐趋于</a:t>
            </a:r>
            <a:r>
              <a:rPr lang="zh-CN" altLang="en-US" sz="16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稳定</a:t>
            </a:r>
            <a:r>
              <a:rPr lang="en-US" altLang="zh-CN" sz="1600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br>
              <a:rPr lang="en-US" altLang="zh-CN" sz="1600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16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分类排行的多数平台在一月</a:t>
            </a:r>
            <a:r>
              <a:rPr lang="zh-CN" altLang="en-US" sz="1600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稳定在</a:t>
            </a:r>
            <a:r>
              <a:rPr lang="en-US" altLang="zh-CN" sz="1600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1~10</a:t>
            </a:r>
            <a:r>
              <a:rPr lang="zh-CN" altLang="en-US" sz="16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位，从图中可以看出，从</a:t>
            </a:r>
            <a:r>
              <a:rPr lang="en-US" altLang="zh-CN" sz="16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</a:t>
            </a:r>
            <a:r>
              <a:rPr lang="zh-CN" altLang="en-US" sz="16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月初到</a:t>
            </a:r>
            <a:r>
              <a:rPr lang="en-US" altLang="zh-CN" sz="16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6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月底，分类排行中，该</a:t>
            </a:r>
            <a:r>
              <a:rPr lang="en-US" altLang="zh-CN" sz="16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sz="16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属于逐渐上升的趋势</a:t>
            </a:r>
            <a:endParaRPr lang="en-US" altLang="zh-CN" sz="1600" kern="1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2" indent="0">
              <a:lnSpc>
                <a:spcPct val="120000"/>
              </a:lnSpc>
              <a:buNone/>
            </a:pPr>
            <a:endParaRPr lang="en-US" altLang="zh-CN" sz="1600" kern="1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20000"/>
              </a:lnSpc>
            </a:pPr>
            <a:endParaRPr lang="en-US" altLang="zh-CN" sz="2000" kern="1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4867" y="3429088"/>
            <a:ext cx="5652356" cy="3240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777" y="3429088"/>
            <a:ext cx="5676429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410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" y="339048"/>
            <a:ext cx="4352190" cy="726065"/>
          </a:xfrm>
        </p:spPr>
        <p:txBody>
          <a:bodyPr>
            <a:normAutofit fontScale="90000"/>
          </a:bodyPr>
          <a:lstStyle/>
          <a:p>
            <a:r>
              <a:rPr lang="en-US" altLang="zh-CN" kern="100" smtClean="0">
                <a:latin typeface="Calibri" panose="020F0502020204030204" pitchFamily="34" charset="0"/>
              </a:rPr>
              <a:t>Chapter2 </a:t>
            </a:r>
            <a:r>
              <a:rPr lang="zh-CN" altLang="en-US" kern="100" smtClean="0">
                <a:latin typeface="Calibri" panose="020F0502020204030204" pitchFamily="34" charset="0"/>
              </a:rPr>
              <a:t>映刻直播</a:t>
            </a:r>
            <a:r>
              <a:rPr lang="zh-CN" altLang="en-US" kern="100" dirty="0" smtClean="0">
                <a:latin typeface="Calibri" panose="020F0502020204030204" pitchFamily="34" charset="0"/>
              </a:rPr>
              <a:t>调研分析</a:t>
            </a:r>
            <a:endParaRPr lang="zh-CN" altLang="en-US" dirty="0"/>
          </a:p>
        </p:txBody>
      </p:sp>
      <p:sp>
        <p:nvSpPr>
          <p:cNvPr id="3" name="文本占位符 2"/>
          <p:cNvSpPr txBox="1">
            <a:spLocks/>
          </p:cNvSpPr>
          <p:nvPr/>
        </p:nvSpPr>
        <p:spPr>
          <a:xfrm>
            <a:off x="696000" y="1266730"/>
            <a:ext cx="10800000" cy="50405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zh-CN" altLang="en-US" sz="2000" b="1" kern="100" dirty="0">
                <a:solidFill>
                  <a:prstClr val="black"/>
                </a:solidFill>
                <a:latin typeface="Calibri Light" panose="020F0302020204030204" pitchFamily="34" charset="0"/>
                <a:ea typeface="微软雅黑" panose="020B0503020204020204" pitchFamily="34" charset="-122"/>
              </a:rPr>
              <a:t>二</a:t>
            </a:r>
            <a:r>
              <a:rPr lang="zh-CN" altLang="en-US" sz="2000" b="1" kern="100" dirty="0" smtClean="0">
                <a:solidFill>
                  <a:prstClr val="black"/>
                </a:solidFill>
                <a:latin typeface="Calibri Light" panose="020F0302020204030204" pitchFamily="34" charset="0"/>
                <a:ea typeface="微软雅黑" panose="020B0503020204020204" pitchFamily="34" charset="-122"/>
              </a:rPr>
              <a:t>、映刻直播数据分析</a:t>
            </a:r>
            <a:endParaRPr lang="en-US" altLang="zh-CN" sz="2000" kern="1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20000"/>
              </a:lnSpc>
            </a:pPr>
            <a:r>
              <a:rPr lang="zh-CN" altLang="en-US" sz="20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整体数据：版本升级与评分情况</a:t>
            </a:r>
            <a:endParaRPr lang="en-US" altLang="zh-CN" sz="2000" kern="1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2" indent="0">
              <a:lnSpc>
                <a:spcPct val="120000"/>
              </a:lnSpc>
              <a:buNone/>
            </a:pPr>
            <a:r>
              <a:rPr lang="zh-CN" altLang="en-US" sz="16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近两个月版本更新了</a:t>
            </a:r>
            <a:r>
              <a:rPr lang="en-US" altLang="zh-CN" sz="16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16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次，从</a:t>
            </a:r>
            <a:r>
              <a:rPr lang="en-US" altLang="zh-CN" sz="16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2.1.0</a:t>
            </a:r>
            <a:r>
              <a:rPr lang="zh-CN" altLang="en-US" sz="16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迭代到</a:t>
            </a:r>
            <a:r>
              <a:rPr lang="en-US" altLang="zh-CN" sz="16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2.3.0</a:t>
            </a:r>
            <a:r>
              <a:rPr lang="zh-CN" altLang="en-US" sz="16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更新较为频繁；应用市场</a:t>
            </a:r>
            <a:r>
              <a:rPr lang="zh-CN" altLang="en-US" sz="1600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评分</a:t>
            </a:r>
            <a:r>
              <a:rPr lang="zh-CN" altLang="en-US" sz="16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主要在</a:t>
            </a:r>
            <a:r>
              <a:rPr lang="en-US" altLang="zh-CN" sz="16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4.7~4.9</a:t>
            </a:r>
            <a:r>
              <a:rPr lang="zh-CN" altLang="en-US" sz="16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，市场对软件品质评价较高</a:t>
            </a:r>
            <a:endParaRPr lang="en-US" altLang="zh-CN" sz="1600" b="1" kern="1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2" indent="0">
              <a:lnSpc>
                <a:spcPct val="120000"/>
              </a:lnSpc>
              <a:buNone/>
            </a:pPr>
            <a:endParaRPr lang="en-US" altLang="zh-CN" sz="1600" kern="1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20000"/>
              </a:lnSpc>
            </a:pPr>
            <a:endParaRPr lang="en-US" altLang="zh-CN" sz="2000" kern="1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927" y="3233489"/>
            <a:ext cx="5660395" cy="3240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233489"/>
            <a:ext cx="5676429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883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" y="339048"/>
            <a:ext cx="4352190" cy="726065"/>
          </a:xfrm>
        </p:spPr>
        <p:txBody>
          <a:bodyPr>
            <a:normAutofit fontScale="90000"/>
          </a:bodyPr>
          <a:lstStyle/>
          <a:p>
            <a:r>
              <a:rPr lang="en-US" altLang="zh-CN" kern="100" smtClean="0">
                <a:latin typeface="Calibri" panose="020F0502020204030204" pitchFamily="34" charset="0"/>
              </a:rPr>
              <a:t>Chapter2 </a:t>
            </a:r>
            <a:r>
              <a:rPr lang="zh-CN" altLang="en-US" kern="100" smtClean="0">
                <a:latin typeface="Calibri" panose="020F0502020204030204" pitchFamily="34" charset="0"/>
              </a:rPr>
              <a:t>映刻直播</a:t>
            </a:r>
            <a:r>
              <a:rPr lang="zh-CN" altLang="en-US" kern="100" dirty="0" smtClean="0">
                <a:latin typeface="Calibri" panose="020F0502020204030204" pitchFamily="34" charset="0"/>
              </a:rPr>
              <a:t>调研分析</a:t>
            </a:r>
            <a:endParaRPr lang="zh-CN" altLang="en-US" dirty="0"/>
          </a:p>
        </p:txBody>
      </p:sp>
      <p:sp>
        <p:nvSpPr>
          <p:cNvPr id="3" name="文本占位符 2"/>
          <p:cNvSpPr txBox="1">
            <a:spLocks/>
          </p:cNvSpPr>
          <p:nvPr/>
        </p:nvSpPr>
        <p:spPr>
          <a:xfrm>
            <a:off x="696000" y="1266730"/>
            <a:ext cx="10800000" cy="504055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zh-CN" altLang="en-US" sz="2000" b="1" kern="100" dirty="0">
                <a:solidFill>
                  <a:prstClr val="black"/>
                </a:solidFill>
                <a:latin typeface="Calibri Light" panose="020F0302020204030204" pitchFamily="34" charset="0"/>
                <a:ea typeface="微软雅黑" panose="020B0503020204020204" pitchFamily="34" charset="-122"/>
              </a:rPr>
              <a:t>二</a:t>
            </a:r>
            <a:r>
              <a:rPr lang="zh-CN" altLang="en-US" sz="2000" b="1" kern="100" dirty="0" smtClean="0">
                <a:solidFill>
                  <a:prstClr val="black"/>
                </a:solidFill>
                <a:latin typeface="Calibri Light" panose="020F0302020204030204" pitchFamily="34" charset="0"/>
                <a:ea typeface="微软雅黑" panose="020B0503020204020204" pitchFamily="34" charset="-122"/>
              </a:rPr>
              <a:t>、映刻直播数据分析</a:t>
            </a:r>
            <a:endParaRPr lang="en-US" altLang="zh-CN" sz="2000" kern="1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20000"/>
              </a:lnSpc>
            </a:pPr>
            <a:r>
              <a:rPr lang="zh-CN" altLang="en-US" sz="20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整体数据：用户评价（选自</a:t>
            </a:r>
            <a:r>
              <a:rPr lang="en-US" altLang="zh-CN" sz="2000" kern="100" dirty="0" err="1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oppo</a:t>
            </a:r>
            <a:r>
              <a:rPr lang="zh-CN" altLang="en-US" sz="20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、小米市场）</a:t>
            </a:r>
            <a:endParaRPr lang="en-US" altLang="zh-CN" sz="2000" kern="1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2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zh-CN" altLang="en-US" sz="16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用户对产品的直播功能大体满意，大量的用户是跟随主播来到该平台，但是平台上仍有许多功能、内容需要改进之处。</a:t>
            </a:r>
            <a:endParaRPr lang="en-US" altLang="zh-CN" sz="1600" kern="1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57300" lvl="2" indent="-342900">
              <a:lnSpc>
                <a:spcPct val="120000"/>
              </a:lnSpc>
              <a:buFont typeface="+mj-lt"/>
              <a:buAutoNum type="arabicPeriod"/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有时候没提示 有时候对方明明在直播可是主页没显示！经常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bug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！这三颗星是因为因此我能看我喜欢人直播！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57300" lvl="2" indent="-342900">
              <a:lnSpc>
                <a:spcPct val="120000"/>
              </a:lnSpc>
              <a:buFont typeface="+mj-lt"/>
              <a:buAutoNum type="arabicPeriod"/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挺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棒的，要是把那个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[3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星级一下用户禁止直播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]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的规定改了就更好了！！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！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57300" lvl="2" indent="-342900">
              <a:lnSpc>
                <a:spcPct val="120000"/>
              </a:lnSpc>
              <a:buFont typeface="+mj-lt"/>
              <a:buAutoNum type="arabicPeriod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玩了有段时间，发现很多问题，潜规则严重，你没有钱，你想上热门太难了，热门总是那几个人，说映客提倡绿色直播，骂人引诱裸露封号，但仅限于小主播，那些热门榜的没限制，因为指着他们赚钱，有些新人不知道直播间有人在看但没人说话，那是平台挂的协议，怕没人看你以后不玩了，安慰一下你可以理解，总之你会发现这个平台水很深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57300" lvl="2" indent="-342900">
              <a:lnSpc>
                <a:spcPct val="120000"/>
              </a:lnSpc>
              <a:buFont typeface="+mj-lt"/>
              <a:buAutoNum type="arabicPeriod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记得挺好的，不像其它有些软件，乱开一些东西，反正还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不错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57300" lvl="2" indent="-342900">
              <a:lnSpc>
                <a:spcPct val="120000"/>
              </a:lnSpc>
              <a:buFont typeface="+mj-lt"/>
              <a:buAutoNum type="arabicPeriod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主要是看我男神来了很好用啊 就是有的时候主播网络不好看着就是屏幕不动或者没声音 或者二者都有 我个人认为直播要是有存档应该更好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吧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57300" lvl="2" indent="-342900">
              <a:lnSpc>
                <a:spcPct val="120000"/>
              </a:lnSpc>
              <a:buFont typeface="+mj-lt"/>
              <a:buAutoNum type="arabicPeriod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挺好的，就是必须苹果手机才有美颜真是头疼。还有的手机微信登陆不了直接白屏</a:t>
            </a:r>
            <a:endParaRPr lang="en-US" altLang="zh-CN" sz="1600" kern="1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20000"/>
              </a:lnSpc>
            </a:pPr>
            <a:endParaRPr lang="en-US" altLang="zh-CN" sz="2000" kern="1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3618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" y="339048"/>
            <a:ext cx="4352190" cy="726065"/>
          </a:xfrm>
        </p:spPr>
        <p:txBody>
          <a:bodyPr>
            <a:normAutofit fontScale="90000"/>
          </a:bodyPr>
          <a:lstStyle/>
          <a:p>
            <a:r>
              <a:rPr lang="en-US" altLang="zh-CN" kern="100" smtClean="0">
                <a:latin typeface="Calibri" panose="020F0502020204030204" pitchFamily="34" charset="0"/>
              </a:rPr>
              <a:t>Chapter2 </a:t>
            </a:r>
            <a:r>
              <a:rPr lang="zh-CN" altLang="en-US" kern="100" smtClean="0">
                <a:latin typeface="Calibri" panose="020F0502020204030204" pitchFamily="34" charset="0"/>
              </a:rPr>
              <a:t>映刻直播</a:t>
            </a:r>
            <a:r>
              <a:rPr lang="zh-CN" altLang="en-US" kern="100" dirty="0" smtClean="0">
                <a:latin typeface="Calibri" panose="020F0502020204030204" pitchFamily="34" charset="0"/>
              </a:rPr>
              <a:t>调研分析</a:t>
            </a:r>
            <a:endParaRPr lang="zh-CN" altLang="en-US" dirty="0"/>
          </a:p>
        </p:txBody>
      </p:sp>
      <p:sp>
        <p:nvSpPr>
          <p:cNvPr id="3" name="文本占位符 2"/>
          <p:cNvSpPr txBox="1">
            <a:spLocks/>
          </p:cNvSpPr>
          <p:nvPr/>
        </p:nvSpPr>
        <p:spPr>
          <a:xfrm>
            <a:off x="696000" y="1266730"/>
            <a:ext cx="10800000" cy="50405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zh-CN" altLang="en-US" sz="2000" b="1" kern="100">
                <a:solidFill>
                  <a:prstClr val="black"/>
                </a:solidFill>
                <a:latin typeface="Calibri Light" panose="020F0302020204030204" pitchFamily="34" charset="0"/>
                <a:ea typeface="微软雅黑" panose="020B0503020204020204" pitchFamily="34" charset="-122"/>
              </a:rPr>
              <a:t>二</a:t>
            </a:r>
            <a:r>
              <a:rPr lang="zh-CN" altLang="en-US" sz="2000" b="1" kern="100" smtClean="0">
                <a:solidFill>
                  <a:prstClr val="black"/>
                </a:solidFill>
                <a:latin typeface="Calibri Light" panose="020F0302020204030204" pitchFamily="34" charset="0"/>
                <a:ea typeface="微软雅黑" panose="020B0503020204020204" pitchFamily="34" charset="-122"/>
              </a:rPr>
              <a:t>、映刻直播</a:t>
            </a:r>
            <a:r>
              <a:rPr lang="zh-CN" altLang="en-US" sz="2000" b="1" kern="100" dirty="0" smtClean="0">
                <a:solidFill>
                  <a:prstClr val="black"/>
                </a:solidFill>
                <a:latin typeface="Calibri Light" panose="020F0302020204030204" pitchFamily="34" charset="0"/>
                <a:ea typeface="微软雅黑" panose="020B0503020204020204" pitchFamily="34" charset="-122"/>
              </a:rPr>
              <a:t>数据分析</a:t>
            </a:r>
            <a:endParaRPr lang="en-US" altLang="zh-CN" sz="2000" kern="1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20000"/>
              </a:lnSpc>
            </a:pPr>
            <a:r>
              <a:rPr lang="zh-CN" altLang="en-US" sz="20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具体功能数据情况（</a:t>
            </a:r>
            <a:r>
              <a:rPr lang="en-US" altLang="zh-CN" sz="20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2016</a:t>
            </a:r>
            <a:r>
              <a:rPr lang="zh-CN" altLang="en-US" sz="20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20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20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30</a:t>
            </a:r>
            <a:r>
              <a:rPr lang="zh-CN" altLang="en-US" sz="20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日，周六）</a:t>
            </a:r>
            <a:endParaRPr lang="en-US" altLang="zh-CN" sz="2000" kern="1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lvl="1" indent="0">
              <a:lnSpc>
                <a:spcPct val="120000"/>
              </a:lnSpc>
              <a:buNone/>
            </a:pPr>
            <a:r>
              <a:rPr lang="en-US" altLang="zh-CN" sz="18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18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热门标签下，前十主播排名，</a:t>
            </a:r>
            <a:r>
              <a:rPr lang="zh-CN" altLang="en-US" sz="1800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时间 </a:t>
            </a:r>
            <a:r>
              <a:rPr lang="en-US" altLang="zh-CN" sz="18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16</a:t>
            </a:r>
            <a:r>
              <a:rPr lang="zh-CN" altLang="en-US" sz="18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8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40</a:t>
            </a:r>
            <a:r>
              <a:rPr lang="zh-CN" altLang="en-US" sz="18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左右</a:t>
            </a:r>
            <a:endParaRPr lang="en-US" altLang="zh-CN" sz="1800" kern="1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lvl="1" indent="0">
              <a:lnSpc>
                <a:spcPct val="120000"/>
              </a:lnSpc>
              <a:buNone/>
            </a:pPr>
            <a:r>
              <a:rPr lang="en-US" altLang="zh-CN" sz="1800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18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前十人数基本在</a:t>
            </a:r>
            <a:r>
              <a:rPr lang="en-US" altLang="zh-CN" sz="18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8000</a:t>
            </a:r>
            <a:r>
              <a:rPr lang="zh-CN" altLang="en-US" sz="18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以上，</a:t>
            </a:r>
            <a:r>
              <a:rPr lang="en-US" altLang="zh-CN" sz="18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8000</a:t>
            </a:r>
            <a:r>
              <a:rPr lang="zh-CN" altLang="en-US" sz="18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人与</a:t>
            </a:r>
            <a:r>
              <a:rPr lang="en-US" altLang="zh-CN" sz="1800" kern="100" dirty="0" err="1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yy</a:t>
            </a:r>
            <a:r>
              <a:rPr lang="zh-CN" altLang="en-US" sz="18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秀场</a:t>
            </a:r>
            <a:r>
              <a:rPr lang="en-US" altLang="zh-CN" sz="18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60~70</a:t>
            </a:r>
            <a:r>
              <a:rPr lang="zh-CN" altLang="en-US" sz="18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名人气相当。</a:t>
            </a:r>
            <a:r>
              <a:rPr lang="en-US" altLang="zh-CN" sz="18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YL</a:t>
            </a:r>
            <a:r>
              <a:rPr lang="zh-CN" altLang="en-US" sz="18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是家族名，第</a:t>
            </a:r>
            <a:r>
              <a:rPr lang="en-US" altLang="zh-CN" sz="18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8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与第</a:t>
            </a:r>
            <a:r>
              <a:rPr lang="en-US" altLang="zh-CN" sz="18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18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名属于</a:t>
            </a:r>
            <a:r>
              <a:rPr lang="en-US" altLang="zh-CN" sz="18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18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同一家族，可以看出秀场主播较多。 </a:t>
            </a:r>
            <a:endParaRPr lang="en-US" altLang="zh-CN" sz="1600" kern="1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20000"/>
              </a:lnSpc>
            </a:pPr>
            <a:endParaRPr lang="en-US" altLang="zh-CN" sz="2000" kern="1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4907807"/>
              </p:ext>
            </p:extLst>
          </p:nvPr>
        </p:nvGraphicFramePr>
        <p:xfrm>
          <a:off x="3334418" y="3306688"/>
          <a:ext cx="8161582" cy="3362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6609"/>
                <a:gridCol w="883227"/>
                <a:gridCol w="935182"/>
                <a:gridCol w="862446"/>
                <a:gridCol w="748145"/>
                <a:gridCol w="1059873"/>
                <a:gridCol w="955963"/>
                <a:gridCol w="1506682"/>
                <a:gridCol w="623455"/>
              </a:tblGrid>
              <a:tr h="288273">
                <a:tc>
                  <a:txBody>
                    <a:bodyPr/>
                    <a:lstStyle/>
                    <a:p>
                      <a:r>
                        <a:rPr lang="zh-CN" altLang="en-US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排名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等级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当前人数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粉丝数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关注数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收到映票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送出钻石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ID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性别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265805">
                <a:tc>
                  <a:txBody>
                    <a:bodyPr/>
                    <a:lstStyle/>
                    <a:p>
                      <a:r>
                        <a:rPr lang="en-US" altLang="zh-CN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25</a:t>
                      </a:r>
                      <a:r>
                        <a:rPr lang="zh-CN" altLang="en-US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月亮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3.32</a:t>
                      </a:r>
                      <a:r>
                        <a:rPr lang="zh-CN" altLang="en-US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万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148791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1000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187453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46579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YL </a:t>
                      </a:r>
                      <a:r>
                        <a:rPr lang="en-US" altLang="zh-CN" sz="1400" kern="1200" dirty="0" err="1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EDCword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男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</a:tr>
              <a:tr h="262341">
                <a:tc>
                  <a:txBody>
                    <a:bodyPr/>
                    <a:lstStyle/>
                    <a:p>
                      <a:r>
                        <a:rPr lang="en-US" altLang="zh-CN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43</a:t>
                      </a:r>
                      <a:r>
                        <a:rPr lang="zh-CN" altLang="en-US" sz="14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太阳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1.05</a:t>
                      </a:r>
                      <a:r>
                        <a:rPr lang="zh-CN" altLang="en-US" sz="14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万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170383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44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2257847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237180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14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李桢航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14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男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</a:tr>
              <a:tr h="306000">
                <a:tc>
                  <a:txBody>
                    <a:bodyPr/>
                    <a:lstStyle/>
                    <a:p>
                      <a:r>
                        <a:rPr lang="en-US" altLang="zh-CN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25</a:t>
                      </a:r>
                      <a:r>
                        <a:rPr lang="zh-CN" altLang="en-US" sz="14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月亮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9126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44724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26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787641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46116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Angel nana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女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</a:tr>
              <a:tr h="306000">
                <a:tc>
                  <a:txBody>
                    <a:bodyPr/>
                    <a:lstStyle/>
                    <a:p>
                      <a:r>
                        <a:rPr lang="en-US" altLang="zh-CN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117</a:t>
                      </a:r>
                      <a:r>
                        <a:rPr lang="zh-CN" altLang="en-US" sz="14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皇冠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8863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280205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229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14959893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4720333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YL </a:t>
                      </a:r>
                      <a:r>
                        <a:rPr lang="zh-CN" altLang="en-US" sz="14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王小喵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女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</a:tr>
              <a:tr h="306000">
                <a:tc>
                  <a:txBody>
                    <a:bodyPr/>
                    <a:lstStyle/>
                    <a:p>
                      <a:r>
                        <a:rPr lang="en-US" altLang="zh-CN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13</a:t>
                      </a:r>
                      <a:r>
                        <a:rPr lang="zh-CN" altLang="en-US" sz="14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星星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9414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19206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136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477041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6262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虎。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女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</a:tr>
              <a:tr h="306000">
                <a:tc>
                  <a:txBody>
                    <a:bodyPr/>
                    <a:lstStyle/>
                    <a:p>
                      <a:r>
                        <a:rPr lang="en-US" altLang="zh-CN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30</a:t>
                      </a:r>
                      <a:r>
                        <a:rPr lang="zh-CN" altLang="en-US" sz="14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月亮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8883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50705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94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916809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75258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萌哥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女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</a:tr>
              <a:tr h="306000">
                <a:tc>
                  <a:txBody>
                    <a:bodyPr/>
                    <a:lstStyle/>
                    <a:p>
                      <a:r>
                        <a:rPr lang="en-US" altLang="zh-CN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35</a:t>
                      </a:r>
                      <a:r>
                        <a:rPr lang="zh-CN" altLang="en-US" sz="14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太阳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8719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109339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302770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130605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Alina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女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</a:tr>
              <a:tr h="306000">
                <a:tc>
                  <a:txBody>
                    <a:bodyPr/>
                    <a:lstStyle/>
                    <a:p>
                      <a:r>
                        <a:rPr lang="en-US" altLang="zh-CN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17</a:t>
                      </a:r>
                      <a:r>
                        <a:rPr lang="zh-CN" altLang="en-US" sz="14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月亮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8743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34193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46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409884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13683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kern="1200" dirty="0" err="1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Kaiho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男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</a:tr>
              <a:tr h="306000">
                <a:tc>
                  <a:txBody>
                    <a:bodyPr/>
                    <a:lstStyle/>
                    <a:p>
                      <a:r>
                        <a:rPr lang="en-US" altLang="zh-CN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29</a:t>
                      </a:r>
                      <a:r>
                        <a:rPr lang="zh-CN" altLang="en-US" sz="14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月亮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8489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30999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54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487175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70616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小煜欧尼尼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女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</a:tr>
              <a:tr h="306000">
                <a:tc>
                  <a:txBody>
                    <a:bodyPr/>
                    <a:lstStyle/>
                    <a:p>
                      <a:r>
                        <a:rPr lang="en-US" altLang="zh-CN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38</a:t>
                      </a:r>
                      <a:r>
                        <a:rPr lang="zh-CN" altLang="en-US" sz="14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太阳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8807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101262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39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2563947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165213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我就是子豪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男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文本框 7"/>
          <p:cNvSpPr txBox="1"/>
          <p:nvPr/>
        </p:nvSpPr>
        <p:spPr>
          <a:xfrm>
            <a:off x="984073" y="5191760"/>
            <a:ext cx="238404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注：</a:t>
            </a:r>
            <a:endParaRPr lang="en-US" altLang="zh-CN" kern="1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送</a:t>
            </a:r>
            <a:r>
              <a:rPr lang="en-US" altLang="zh-CN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钻，主播得</a:t>
            </a:r>
            <a:r>
              <a:rPr lang="en-US" altLang="zh-CN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映票</a:t>
            </a:r>
            <a:endParaRPr lang="en-US" altLang="zh-CN" kern="1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元充值</a:t>
            </a:r>
            <a:r>
              <a:rPr lang="en-US" altLang="zh-CN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钻石 </a:t>
            </a:r>
            <a:endParaRPr lang="en-US" altLang="zh-CN" kern="1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262</a:t>
            </a:r>
            <a:r>
              <a:rPr lang="zh-CN" altLang="en-US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映</a:t>
            </a:r>
            <a:r>
              <a:rPr lang="zh-CN" altLang="en-US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票换</a:t>
            </a:r>
            <a:r>
              <a:rPr lang="en-US" altLang="zh-CN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100</a:t>
            </a:r>
            <a:r>
              <a:rPr lang="zh-CN" altLang="en-US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钻石 </a:t>
            </a:r>
            <a:r>
              <a:rPr lang="en-US" altLang="zh-CN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32</a:t>
            </a:r>
            <a:r>
              <a:rPr lang="zh-CN" altLang="en-US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映</a:t>
            </a:r>
            <a:r>
              <a:rPr lang="zh-CN" altLang="en-US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票换</a:t>
            </a:r>
            <a:r>
              <a:rPr lang="en-US" altLang="zh-CN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元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5395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" y="339048"/>
            <a:ext cx="4352190" cy="726065"/>
          </a:xfrm>
        </p:spPr>
        <p:txBody>
          <a:bodyPr>
            <a:normAutofit fontScale="90000"/>
          </a:bodyPr>
          <a:lstStyle/>
          <a:p>
            <a:r>
              <a:rPr lang="en-US" altLang="zh-CN" kern="100" smtClean="0">
                <a:latin typeface="Calibri" panose="020F0502020204030204" pitchFamily="34" charset="0"/>
              </a:rPr>
              <a:t>Chapter2 </a:t>
            </a:r>
            <a:r>
              <a:rPr lang="zh-CN" altLang="en-US" kern="100" smtClean="0">
                <a:latin typeface="Calibri" panose="020F0502020204030204" pitchFamily="34" charset="0"/>
              </a:rPr>
              <a:t>映刻直播</a:t>
            </a:r>
            <a:r>
              <a:rPr lang="zh-CN" altLang="en-US" kern="100" dirty="0" smtClean="0">
                <a:latin typeface="Calibri" panose="020F0502020204030204" pitchFamily="34" charset="0"/>
              </a:rPr>
              <a:t>调研分析</a:t>
            </a:r>
            <a:endParaRPr lang="zh-CN" altLang="en-US" dirty="0"/>
          </a:p>
        </p:txBody>
      </p:sp>
      <p:sp>
        <p:nvSpPr>
          <p:cNvPr id="3" name="文本占位符 2"/>
          <p:cNvSpPr txBox="1">
            <a:spLocks/>
          </p:cNvSpPr>
          <p:nvPr/>
        </p:nvSpPr>
        <p:spPr>
          <a:xfrm>
            <a:off x="696000" y="1266730"/>
            <a:ext cx="10800000" cy="50405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zh-CN" altLang="en-US" sz="2000" b="1" kern="100">
                <a:solidFill>
                  <a:prstClr val="black"/>
                </a:solidFill>
                <a:latin typeface="Calibri Light" panose="020F0302020204030204" pitchFamily="34" charset="0"/>
                <a:ea typeface="微软雅黑" panose="020B0503020204020204" pitchFamily="34" charset="-122"/>
              </a:rPr>
              <a:t>二</a:t>
            </a:r>
            <a:r>
              <a:rPr lang="zh-CN" altLang="en-US" sz="2000" b="1" kern="100" smtClean="0">
                <a:solidFill>
                  <a:prstClr val="black"/>
                </a:solidFill>
                <a:latin typeface="Calibri Light" panose="020F0302020204030204" pitchFamily="34" charset="0"/>
                <a:ea typeface="微软雅黑" panose="020B0503020204020204" pitchFamily="34" charset="-122"/>
              </a:rPr>
              <a:t>、映刻直播</a:t>
            </a:r>
            <a:r>
              <a:rPr lang="zh-CN" altLang="en-US" sz="2000" b="1" kern="100" dirty="0" smtClean="0">
                <a:solidFill>
                  <a:prstClr val="black"/>
                </a:solidFill>
                <a:latin typeface="Calibri Light" panose="020F0302020204030204" pitchFamily="34" charset="0"/>
                <a:ea typeface="微软雅黑" panose="020B0503020204020204" pitchFamily="34" charset="-122"/>
              </a:rPr>
              <a:t>数据分析</a:t>
            </a:r>
            <a:endParaRPr lang="en-US" altLang="zh-CN" sz="2000" kern="1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20000"/>
              </a:lnSpc>
            </a:pPr>
            <a:r>
              <a:rPr lang="zh-CN" altLang="en-US" sz="20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具体功能数据情况 </a:t>
            </a:r>
            <a:r>
              <a:rPr lang="zh-CN" altLang="en-US" sz="2000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2016</a:t>
            </a:r>
            <a:r>
              <a:rPr lang="zh-CN" altLang="en-US" sz="2000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2000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2000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30</a:t>
            </a:r>
            <a:r>
              <a:rPr lang="zh-CN" altLang="en-US" sz="2000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日，周六</a:t>
            </a:r>
            <a:r>
              <a:rPr lang="zh-CN" altLang="en-US" sz="20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2000" kern="1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lvl="1" indent="0">
              <a:lnSpc>
                <a:spcPct val="120000"/>
              </a:lnSpc>
              <a:buNone/>
            </a:pPr>
            <a:r>
              <a:rPr lang="en-US" altLang="zh-CN" sz="20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18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热门标签顺序梯度排名，梯度为</a:t>
            </a:r>
            <a:r>
              <a:rPr lang="en-US" altLang="zh-CN" sz="18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sz="18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，时间 </a:t>
            </a:r>
            <a:r>
              <a:rPr lang="en-US" altLang="zh-CN" sz="18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17</a:t>
            </a:r>
            <a:r>
              <a:rPr lang="zh-CN" altLang="en-US" sz="18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8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40</a:t>
            </a:r>
            <a:r>
              <a:rPr lang="zh-CN" altLang="en-US" sz="18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左右；此时平台一共约有</a:t>
            </a:r>
            <a:r>
              <a:rPr lang="en-US" altLang="zh-CN" sz="18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240</a:t>
            </a:r>
            <a:r>
              <a:rPr lang="zh-CN" altLang="en-US" sz="18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名主播</a:t>
            </a:r>
            <a:endParaRPr lang="en-US" altLang="zh-CN" sz="1800" kern="1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lvl="1" indent="0">
              <a:lnSpc>
                <a:spcPct val="120000"/>
              </a:lnSpc>
              <a:buNone/>
            </a:pPr>
            <a:r>
              <a:rPr lang="en-US" altLang="zh-CN" sz="1800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en-US" altLang="zh-CN" sz="18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1~40</a:t>
            </a:r>
            <a:r>
              <a:rPr lang="zh-CN" altLang="en-US" sz="18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，人数从</a:t>
            </a:r>
            <a:r>
              <a:rPr lang="en-US" altLang="zh-CN" sz="18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8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万降至</a:t>
            </a:r>
            <a:r>
              <a:rPr lang="en-US" altLang="zh-CN" sz="18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18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千，人气分布较为平均；</a:t>
            </a:r>
            <a:r>
              <a:rPr lang="en-US" altLang="zh-CN" sz="18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71</a:t>
            </a:r>
            <a:r>
              <a:rPr lang="zh-CN" altLang="en-US" sz="18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8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91</a:t>
            </a:r>
            <a:r>
              <a:rPr lang="zh-CN" altLang="en-US" sz="18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人数仍为</a:t>
            </a:r>
            <a:r>
              <a:rPr lang="en-US" altLang="zh-CN" sz="18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8000</a:t>
            </a:r>
            <a:r>
              <a:rPr lang="zh-CN" altLang="en-US" sz="18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，考虑作弊原因</a:t>
            </a:r>
            <a:endParaRPr lang="en-US" altLang="zh-CN" sz="1800" kern="1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1838825"/>
              </p:ext>
            </p:extLst>
          </p:nvPr>
        </p:nvGraphicFramePr>
        <p:xfrm>
          <a:off x="1117499" y="2934491"/>
          <a:ext cx="8161582" cy="3362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6609"/>
                <a:gridCol w="883227"/>
                <a:gridCol w="935182"/>
                <a:gridCol w="862446"/>
                <a:gridCol w="748145"/>
                <a:gridCol w="1059873"/>
                <a:gridCol w="955963"/>
                <a:gridCol w="1506682"/>
                <a:gridCol w="623455"/>
              </a:tblGrid>
              <a:tr h="288273">
                <a:tc>
                  <a:txBody>
                    <a:bodyPr/>
                    <a:lstStyle/>
                    <a:p>
                      <a:r>
                        <a:rPr lang="zh-CN" altLang="en-US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排名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等级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当前人数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粉丝数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关注数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收到映票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送出钻石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ID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性别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265805">
                <a:tc>
                  <a:txBody>
                    <a:bodyPr/>
                    <a:lstStyle/>
                    <a:p>
                      <a:r>
                        <a:rPr lang="en-US" altLang="zh-CN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38</a:t>
                      </a:r>
                      <a:r>
                        <a:rPr lang="zh-CN" altLang="en-US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太阳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1.01</a:t>
                      </a:r>
                      <a:r>
                        <a:rPr lang="zh-CN" altLang="en-US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万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180508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43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2172669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162831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kern="1200" dirty="0" err="1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Sasaaaa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女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</a:tr>
              <a:tr h="262341">
                <a:tc>
                  <a:txBody>
                    <a:bodyPr/>
                    <a:lstStyle/>
                    <a:p>
                      <a:r>
                        <a:rPr lang="en-US" altLang="zh-CN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11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35</a:t>
                      </a:r>
                      <a:r>
                        <a:rPr lang="zh-CN" altLang="en-US" sz="14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太阳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9474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111623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305432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130605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4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Alina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14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女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</a:tr>
              <a:tr h="306000">
                <a:tc>
                  <a:txBody>
                    <a:bodyPr/>
                    <a:lstStyle/>
                    <a:p>
                      <a:r>
                        <a:rPr lang="en-US" altLang="zh-CN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21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33</a:t>
                      </a:r>
                      <a:r>
                        <a:rPr lang="zh-CN" altLang="en-US" sz="14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太阳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6403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77580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32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962595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1000051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陈天宇</a:t>
                      </a:r>
                      <a:r>
                        <a:rPr lang="en-US" altLang="zh-CN" sz="14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sky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男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</a:tr>
              <a:tr h="306000">
                <a:tc>
                  <a:txBody>
                    <a:bodyPr/>
                    <a:lstStyle/>
                    <a:p>
                      <a:r>
                        <a:rPr lang="en-US" altLang="zh-CN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31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3</a:t>
                      </a:r>
                      <a:r>
                        <a:rPr lang="zh-CN" altLang="en-US" sz="14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星星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6078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747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335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51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王未末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女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</a:tr>
              <a:tr h="306000">
                <a:tc>
                  <a:txBody>
                    <a:bodyPr/>
                    <a:lstStyle/>
                    <a:p>
                      <a:r>
                        <a:rPr lang="en-US" altLang="zh-CN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41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16</a:t>
                      </a:r>
                      <a:r>
                        <a:rPr lang="zh-CN" altLang="en-US" sz="14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星星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6350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6257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11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107436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12288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于小洋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女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</a:tr>
              <a:tr h="306000">
                <a:tc>
                  <a:txBody>
                    <a:bodyPr/>
                    <a:lstStyle/>
                    <a:p>
                      <a:r>
                        <a:rPr lang="en-US" altLang="zh-CN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51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38</a:t>
                      </a:r>
                      <a:r>
                        <a:rPr lang="zh-CN" altLang="en-US" sz="14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太阳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8387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27533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35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418748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160586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kern="1200" dirty="0" err="1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T.Q.T~Li</a:t>
                      </a:r>
                      <a:r>
                        <a:rPr lang="zh-CN" altLang="en-US" sz="14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腾飞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女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</a:tr>
              <a:tr h="306000">
                <a:tc>
                  <a:txBody>
                    <a:bodyPr/>
                    <a:lstStyle/>
                    <a:p>
                      <a:r>
                        <a:rPr lang="en-US" altLang="zh-CN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61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26</a:t>
                      </a:r>
                      <a:r>
                        <a:rPr lang="zh-CN" altLang="en-US" sz="14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月亮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8312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23559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15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168875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52067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Amy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女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</a:tr>
              <a:tr h="306000">
                <a:tc>
                  <a:txBody>
                    <a:bodyPr/>
                    <a:lstStyle/>
                    <a:p>
                      <a:r>
                        <a:rPr lang="en-US" altLang="zh-CN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71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15</a:t>
                      </a:r>
                      <a:r>
                        <a:rPr lang="zh-CN" altLang="en-US" sz="14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星星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8034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1238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25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36450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9208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MIA</a:t>
                      </a:r>
                      <a:r>
                        <a:rPr lang="zh-CN" altLang="en-US" sz="14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永远</a:t>
                      </a:r>
                      <a:r>
                        <a:rPr lang="en-US" altLang="zh-CN" sz="14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18</a:t>
                      </a:r>
                      <a:r>
                        <a:rPr lang="zh-CN" altLang="en-US" sz="14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岁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女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</a:tr>
              <a:tr h="306000">
                <a:tc>
                  <a:txBody>
                    <a:bodyPr/>
                    <a:lstStyle/>
                    <a:p>
                      <a:r>
                        <a:rPr lang="en-US" altLang="zh-CN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81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21</a:t>
                      </a:r>
                      <a:r>
                        <a:rPr lang="zh-CN" altLang="en-US" sz="14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月亮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3391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3747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221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244937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26683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HK</a:t>
                      </a:r>
                      <a:r>
                        <a:rPr lang="en-US" altLang="zh-CN" sz="1400" kern="1200" baseline="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 </a:t>
                      </a:r>
                      <a:r>
                        <a:rPr lang="zh-CN" altLang="en-US" sz="1400" kern="1200" baseline="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虎子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男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</a:tr>
              <a:tr h="306000">
                <a:tc>
                  <a:txBody>
                    <a:bodyPr/>
                    <a:lstStyle/>
                    <a:p>
                      <a:r>
                        <a:rPr lang="en-US" altLang="zh-CN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91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27</a:t>
                      </a:r>
                      <a:r>
                        <a:rPr lang="zh-CN" altLang="en-US" sz="14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月亮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8336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28805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208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363174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59505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YL</a:t>
                      </a:r>
                      <a:r>
                        <a:rPr lang="en-US" altLang="zh-CN" sz="1400" kern="1200" baseline="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 </a:t>
                      </a:r>
                      <a:r>
                        <a:rPr lang="zh-CN" altLang="en-US" sz="1400" kern="1200" baseline="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花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女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42545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2"/>
          <p:cNvSpPr txBox="1">
            <a:spLocks/>
          </p:cNvSpPr>
          <p:nvPr/>
        </p:nvSpPr>
        <p:spPr>
          <a:xfrm>
            <a:off x="693635" y="1578314"/>
            <a:ext cx="10798709" cy="47289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61950" indent="-361950" algn="just" defTabSz="6858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50000"/>
              <a:buFont typeface="Wingdings 3" panose="05040102010807070707" pitchFamily="18" charset="2"/>
              <a:buChar char="p"/>
              <a:defRPr lang="zh-CN" altLang="en-US" sz="2400" b="1" kern="1200" baseline="0">
                <a:solidFill>
                  <a:schemeClr val="accent1"/>
                </a:solidFill>
                <a:latin typeface="+mn-ea"/>
                <a:ea typeface="+mn-ea"/>
                <a:cs typeface="+mn-cs"/>
              </a:defRPr>
            </a:lvl1pPr>
            <a:lvl2pPr marL="361950" indent="-361950" algn="just" defTabSz="6858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Clr>
                <a:schemeClr val="accent2">
                  <a:lumMod val="60000"/>
                  <a:lumOff val="40000"/>
                </a:schemeClr>
              </a:buClr>
              <a:buFont typeface="幼圆" panose="02010509060101010101" pitchFamily="49" charset="-122"/>
              <a:buChar char=" "/>
              <a:defRPr sz="1800" b="0" kern="1200" baseline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5FA281"/>
              </a:buClr>
            </a:pPr>
            <a:r>
              <a:rPr lang="en-US" altLang="zh-CN" kern="100" dirty="0" smtClean="0">
                <a:solidFill>
                  <a:srgbClr val="5FA28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Chapter1 </a:t>
            </a:r>
            <a:r>
              <a:rPr lang="zh-CN" altLang="en-US" kern="100" dirty="0" smtClean="0">
                <a:solidFill>
                  <a:srgbClr val="5FA28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概述</a:t>
            </a:r>
            <a:endParaRPr lang="en-US" altLang="zh-CN" kern="100" dirty="0" smtClean="0">
              <a:solidFill>
                <a:srgbClr val="5FA28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indent="0">
              <a:buClr>
                <a:srgbClr val="5FA281"/>
              </a:buClr>
              <a:buNone/>
            </a:pPr>
            <a:r>
              <a:rPr lang="en-US" altLang="zh-CN" kern="100" dirty="0">
                <a:solidFill>
                  <a:srgbClr val="5FA28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	</a:t>
            </a:r>
            <a:r>
              <a:rPr lang="zh-CN" altLang="en-US" sz="2000" b="0" kern="100" dirty="0">
                <a:solidFill>
                  <a:srgbClr val="5FA281"/>
                </a:solidFill>
                <a:latin typeface="Calibri Light" panose="020F0302020204030204" pitchFamily="34" charset="0"/>
                <a:ea typeface="微软雅黑" panose="020B0503020204020204" pitchFamily="34" charset="-122"/>
              </a:rPr>
              <a:t>竞</a:t>
            </a:r>
            <a:r>
              <a:rPr lang="zh-CN" altLang="en-US" sz="2000" b="0" kern="100" dirty="0" smtClean="0">
                <a:solidFill>
                  <a:srgbClr val="5FA281"/>
                </a:solidFill>
                <a:latin typeface="Calibri Light" panose="020F0302020204030204" pitchFamily="34" charset="0"/>
                <a:ea typeface="微软雅黑" panose="020B0503020204020204" pitchFamily="34" charset="-122"/>
              </a:rPr>
              <a:t>品调研简介</a:t>
            </a:r>
            <a:endParaRPr lang="en-US" altLang="zh-CN" sz="2000" b="0" kern="100" dirty="0">
              <a:solidFill>
                <a:srgbClr val="5FA281"/>
              </a:solidFill>
              <a:latin typeface="Calibri Light" panose="020F0302020204030204" pitchFamily="34" charset="0"/>
              <a:ea typeface="微软雅黑" panose="020B0503020204020204" pitchFamily="34" charset="-122"/>
            </a:endParaRPr>
          </a:p>
          <a:p>
            <a:pPr marL="0" indent="0">
              <a:buClr>
                <a:srgbClr val="5FA281"/>
              </a:buClr>
              <a:buNone/>
            </a:pPr>
            <a:r>
              <a:rPr lang="en-US" altLang="zh-CN" sz="2000" b="0" kern="100" dirty="0">
                <a:solidFill>
                  <a:srgbClr val="5FA281"/>
                </a:solidFill>
                <a:latin typeface="Calibri Light" panose="020F0302020204030204" pitchFamily="34" charset="0"/>
                <a:ea typeface="微软雅黑" panose="020B0503020204020204" pitchFamily="34" charset="-122"/>
              </a:rPr>
              <a:t>	</a:t>
            </a:r>
            <a:r>
              <a:rPr lang="zh-CN" altLang="en-US" sz="2000" b="0" kern="100" dirty="0">
                <a:solidFill>
                  <a:srgbClr val="5FA281"/>
                </a:solidFill>
                <a:latin typeface="Calibri Light" panose="020F0302020204030204" pitchFamily="34" charset="0"/>
                <a:ea typeface="微软雅黑" panose="020B0503020204020204" pitchFamily="34" charset="-122"/>
              </a:rPr>
              <a:t>竞品</a:t>
            </a:r>
            <a:r>
              <a:rPr lang="zh-CN" altLang="en-US" sz="2000" b="0" kern="100" dirty="0" smtClean="0">
                <a:solidFill>
                  <a:srgbClr val="5FA281"/>
                </a:solidFill>
                <a:latin typeface="Calibri Light" panose="020F0302020204030204" pitchFamily="34" charset="0"/>
                <a:ea typeface="微软雅黑" panose="020B0503020204020204" pitchFamily="34" charset="-122"/>
              </a:rPr>
              <a:t>调研</a:t>
            </a:r>
            <a:r>
              <a:rPr lang="zh-CN" altLang="en-US" sz="2000" b="0" kern="100" dirty="0">
                <a:solidFill>
                  <a:srgbClr val="5FA281"/>
                </a:solidFill>
                <a:latin typeface="Calibri Light" panose="020F0302020204030204" pitchFamily="34" charset="0"/>
                <a:ea typeface="微软雅黑" panose="020B0503020204020204" pitchFamily="34" charset="-122"/>
              </a:rPr>
              <a:t>目标</a:t>
            </a:r>
            <a:endParaRPr lang="en-US" altLang="zh-CN" sz="2000" b="0" kern="100" dirty="0">
              <a:solidFill>
                <a:srgbClr val="5FA281"/>
              </a:solidFill>
              <a:latin typeface="Calibri Light" panose="020F0302020204030204" pitchFamily="34" charset="0"/>
              <a:ea typeface="微软雅黑" panose="020B0503020204020204" pitchFamily="34" charset="-122"/>
            </a:endParaRPr>
          </a:p>
          <a:p>
            <a:pPr marL="0" indent="0">
              <a:buClr>
                <a:srgbClr val="5FA281"/>
              </a:buClr>
              <a:buNone/>
            </a:pPr>
            <a:r>
              <a:rPr lang="en-US" altLang="zh-CN" sz="2000" b="0" kern="100" dirty="0">
                <a:solidFill>
                  <a:srgbClr val="5FA281"/>
                </a:solidFill>
                <a:latin typeface="Calibri Light" panose="020F0302020204030204" pitchFamily="34" charset="0"/>
                <a:ea typeface="微软雅黑" panose="020B0503020204020204" pitchFamily="34" charset="-122"/>
              </a:rPr>
              <a:t>	</a:t>
            </a:r>
            <a:r>
              <a:rPr lang="zh-CN" altLang="en-US" sz="2000" b="0" kern="100" dirty="0">
                <a:solidFill>
                  <a:srgbClr val="5FA281"/>
                </a:solidFill>
                <a:latin typeface="Calibri Light" panose="020F0302020204030204" pitchFamily="34" charset="0"/>
                <a:ea typeface="微软雅黑" panose="020B0503020204020204" pitchFamily="34" charset="-122"/>
              </a:rPr>
              <a:t>竞品</a:t>
            </a:r>
            <a:r>
              <a:rPr lang="zh-CN" altLang="en-US" sz="2000" b="0" kern="100" dirty="0" smtClean="0">
                <a:solidFill>
                  <a:srgbClr val="5FA281"/>
                </a:solidFill>
                <a:latin typeface="Calibri Light" panose="020F0302020204030204" pitchFamily="34" charset="0"/>
                <a:ea typeface="微软雅黑" panose="020B0503020204020204" pitchFamily="34" charset="-122"/>
              </a:rPr>
              <a:t>调研行业现状</a:t>
            </a:r>
            <a:endParaRPr lang="en-US" altLang="zh-CN" sz="2000" b="0" kern="100" dirty="0" smtClean="0">
              <a:solidFill>
                <a:srgbClr val="5FA281"/>
              </a:solidFill>
              <a:latin typeface="Calibri Light" panose="020F0302020204030204" pitchFamily="34" charset="0"/>
              <a:ea typeface="微软雅黑" panose="020B0503020204020204" pitchFamily="34" charset="-122"/>
            </a:endParaRPr>
          </a:p>
          <a:p>
            <a:pPr marL="0" indent="0">
              <a:buClr>
                <a:srgbClr val="5FA281"/>
              </a:buClr>
              <a:buNone/>
            </a:pPr>
            <a:r>
              <a:rPr lang="en-US" altLang="zh-CN" sz="2000" b="0" kern="100" dirty="0" smtClean="0">
                <a:solidFill>
                  <a:srgbClr val="5FA281"/>
                </a:solidFill>
                <a:latin typeface="Calibri Light" panose="020F0302020204030204" pitchFamily="34" charset="0"/>
                <a:ea typeface="微软雅黑" panose="020B0503020204020204" pitchFamily="34" charset="-122"/>
              </a:rPr>
              <a:t>	</a:t>
            </a:r>
            <a:r>
              <a:rPr lang="zh-CN" altLang="en-US" sz="2000" b="0" kern="100" dirty="0" smtClean="0">
                <a:solidFill>
                  <a:srgbClr val="5FA281"/>
                </a:solidFill>
                <a:latin typeface="Calibri Light" panose="020F0302020204030204" pitchFamily="34" charset="0"/>
                <a:ea typeface="微软雅黑" panose="020B0503020204020204" pitchFamily="34" charset="-122"/>
              </a:rPr>
              <a:t>竞</a:t>
            </a:r>
            <a:r>
              <a:rPr lang="zh-CN" altLang="en-US" sz="2000" b="0" kern="100" dirty="0">
                <a:solidFill>
                  <a:srgbClr val="5FA281"/>
                </a:solidFill>
                <a:latin typeface="Calibri Light" panose="020F0302020204030204" pitchFamily="34" charset="0"/>
                <a:ea typeface="微软雅黑" panose="020B0503020204020204" pitchFamily="34" charset="-122"/>
              </a:rPr>
              <a:t>品</a:t>
            </a:r>
            <a:r>
              <a:rPr lang="zh-CN" altLang="en-US" sz="2000" b="0" kern="100" dirty="0" smtClean="0">
                <a:solidFill>
                  <a:srgbClr val="5FA281"/>
                </a:solidFill>
                <a:latin typeface="Calibri Light" panose="020F0302020204030204" pitchFamily="34" charset="0"/>
                <a:ea typeface="微软雅黑" panose="020B0503020204020204" pitchFamily="34" charset="-122"/>
              </a:rPr>
              <a:t>调研</a:t>
            </a:r>
            <a:r>
              <a:rPr lang="zh-CN" altLang="en-US" sz="2000" b="0" kern="100" dirty="0">
                <a:solidFill>
                  <a:srgbClr val="5FA281"/>
                </a:solidFill>
                <a:latin typeface="Calibri Light" panose="020F0302020204030204" pitchFamily="34" charset="0"/>
                <a:ea typeface="微软雅黑" panose="020B0503020204020204" pitchFamily="34" charset="-122"/>
              </a:rPr>
              <a:t>产品</a:t>
            </a:r>
            <a:endParaRPr lang="en-US" altLang="zh-CN" sz="2000" b="0" kern="100" dirty="0">
              <a:solidFill>
                <a:srgbClr val="5FA281"/>
              </a:solidFill>
              <a:latin typeface="Calibri Light" panose="020F0302020204030204" pitchFamily="34" charset="0"/>
              <a:ea typeface="微软雅黑" panose="020B0503020204020204" pitchFamily="34" charset="-122"/>
            </a:endParaRPr>
          </a:p>
          <a:p>
            <a:pPr>
              <a:buClr>
                <a:srgbClr val="5FA281"/>
              </a:buClr>
            </a:pPr>
            <a:r>
              <a:rPr lang="en-US" altLang="zh-CN" kern="100" dirty="0" smtClean="0">
                <a:solidFill>
                  <a:srgbClr val="5FA28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Chapter2 </a:t>
            </a:r>
            <a:r>
              <a:rPr lang="zh-CN" altLang="en-US" kern="100" dirty="0">
                <a:solidFill>
                  <a:srgbClr val="5FA28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映</a:t>
            </a:r>
            <a:r>
              <a:rPr lang="zh-CN" altLang="en-US" kern="100" dirty="0" smtClean="0">
                <a:solidFill>
                  <a:srgbClr val="5FA28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刻直播竞品</a:t>
            </a:r>
            <a:r>
              <a:rPr lang="zh-CN" altLang="en-US" kern="100" dirty="0" smtClean="0">
                <a:solidFill>
                  <a:srgbClr val="5FA28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调研</a:t>
            </a:r>
            <a:endParaRPr lang="en-US" altLang="zh-CN" kern="100" dirty="0" smtClean="0">
              <a:solidFill>
                <a:srgbClr val="5FA28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buClr>
                <a:srgbClr val="5FA281"/>
              </a:buClr>
            </a:pPr>
            <a:r>
              <a:rPr lang="en-US" altLang="zh-CN" kern="100" dirty="0" smtClean="0">
                <a:solidFill>
                  <a:srgbClr val="5FA28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Chapter3 </a:t>
            </a:r>
            <a:r>
              <a:rPr lang="zh-CN" altLang="en-US" kern="100" dirty="0" smtClean="0">
                <a:solidFill>
                  <a:srgbClr val="5FA28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云图</a:t>
            </a:r>
            <a:r>
              <a:rPr lang="en-US" altLang="zh-CN" kern="100" dirty="0" smtClean="0">
                <a:solidFill>
                  <a:srgbClr val="5FA28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TV</a:t>
            </a:r>
            <a:r>
              <a:rPr lang="zh-CN" altLang="en-US" kern="100" dirty="0" smtClean="0">
                <a:solidFill>
                  <a:srgbClr val="5FA28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竞</a:t>
            </a:r>
            <a:r>
              <a:rPr lang="zh-CN" altLang="en-US" kern="100" dirty="0">
                <a:solidFill>
                  <a:srgbClr val="5FA28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品</a:t>
            </a:r>
            <a:r>
              <a:rPr lang="zh-CN" altLang="en-US" kern="100" dirty="0" smtClean="0">
                <a:solidFill>
                  <a:srgbClr val="5FA28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调研</a:t>
            </a:r>
            <a:endParaRPr lang="en-US" altLang="zh-CN" kern="100" dirty="0" smtClean="0">
              <a:solidFill>
                <a:srgbClr val="5FA28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buClr>
                <a:srgbClr val="5FA281"/>
              </a:buClr>
            </a:pPr>
            <a:r>
              <a:rPr lang="en-US" altLang="zh-CN" kern="100" dirty="0" smtClean="0">
                <a:solidFill>
                  <a:srgbClr val="5FA28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Chapter4 </a:t>
            </a:r>
            <a:r>
              <a:rPr lang="zh-CN" altLang="en-US" kern="100" dirty="0" smtClean="0">
                <a:solidFill>
                  <a:srgbClr val="5FA28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行业趋势总结</a:t>
            </a:r>
            <a:endParaRPr lang="en-US" altLang="zh-CN" kern="100" dirty="0">
              <a:solidFill>
                <a:srgbClr val="5FA28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buClr>
                <a:srgbClr val="5FA281"/>
              </a:buClr>
            </a:pPr>
            <a:endParaRPr lang="en-US" altLang="zh-CN" kern="100" dirty="0">
              <a:solidFill>
                <a:srgbClr val="5FA28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buClr>
                <a:srgbClr val="5FA281"/>
              </a:buClr>
            </a:pPr>
            <a:endParaRPr lang="en-US" altLang="zh-CN" kern="100" dirty="0" smtClean="0">
              <a:solidFill>
                <a:srgbClr val="5FA28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buClr>
                <a:srgbClr val="5FA281"/>
              </a:buClr>
            </a:pPr>
            <a:endParaRPr kern="100" dirty="0">
              <a:solidFill>
                <a:srgbClr val="5FA28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46453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" y="339048"/>
            <a:ext cx="4352190" cy="726065"/>
          </a:xfrm>
        </p:spPr>
        <p:txBody>
          <a:bodyPr>
            <a:normAutofit fontScale="90000"/>
          </a:bodyPr>
          <a:lstStyle/>
          <a:p>
            <a:r>
              <a:rPr lang="en-US" altLang="zh-CN" kern="100" smtClean="0">
                <a:latin typeface="Calibri" panose="020F0502020204030204" pitchFamily="34" charset="0"/>
              </a:rPr>
              <a:t>Chapter2 </a:t>
            </a:r>
            <a:r>
              <a:rPr lang="zh-CN" altLang="en-US" kern="100" smtClean="0">
                <a:latin typeface="Calibri" panose="020F0502020204030204" pitchFamily="34" charset="0"/>
              </a:rPr>
              <a:t>映刻直播</a:t>
            </a:r>
            <a:r>
              <a:rPr lang="zh-CN" altLang="en-US" kern="100" dirty="0" smtClean="0">
                <a:latin typeface="Calibri" panose="020F0502020204030204" pitchFamily="34" charset="0"/>
              </a:rPr>
              <a:t>调研分析</a:t>
            </a:r>
            <a:endParaRPr lang="zh-CN" altLang="en-US" dirty="0"/>
          </a:p>
        </p:txBody>
      </p:sp>
      <p:sp>
        <p:nvSpPr>
          <p:cNvPr id="3" name="文本占位符 2"/>
          <p:cNvSpPr txBox="1">
            <a:spLocks/>
          </p:cNvSpPr>
          <p:nvPr/>
        </p:nvSpPr>
        <p:spPr>
          <a:xfrm>
            <a:off x="696000" y="1266730"/>
            <a:ext cx="10800000" cy="50405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zh-CN" altLang="en-US" sz="2000" b="1" kern="100">
                <a:solidFill>
                  <a:prstClr val="black"/>
                </a:solidFill>
                <a:latin typeface="Calibri Light" panose="020F0302020204030204" pitchFamily="34" charset="0"/>
                <a:ea typeface="微软雅黑" panose="020B0503020204020204" pitchFamily="34" charset="-122"/>
              </a:rPr>
              <a:t>二</a:t>
            </a:r>
            <a:r>
              <a:rPr lang="zh-CN" altLang="en-US" sz="2000" b="1" kern="100" smtClean="0">
                <a:solidFill>
                  <a:prstClr val="black"/>
                </a:solidFill>
                <a:latin typeface="Calibri Light" panose="020F0302020204030204" pitchFamily="34" charset="0"/>
                <a:ea typeface="微软雅黑" panose="020B0503020204020204" pitchFamily="34" charset="-122"/>
              </a:rPr>
              <a:t>、映刻直播</a:t>
            </a:r>
            <a:r>
              <a:rPr lang="zh-CN" altLang="en-US" sz="2000" b="1" kern="100" dirty="0" smtClean="0">
                <a:solidFill>
                  <a:prstClr val="black"/>
                </a:solidFill>
                <a:latin typeface="Calibri Light" panose="020F0302020204030204" pitchFamily="34" charset="0"/>
                <a:ea typeface="微软雅黑" panose="020B0503020204020204" pitchFamily="34" charset="-122"/>
              </a:rPr>
              <a:t>数据分析</a:t>
            </a:r>
            <a:endParaRPr lang="en-US" altLang="zh-CN" sz="2000" kern="1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20000"/>
              </a:lnSpc>
            </a:pPr>
            <a:r>
              <a:rPr lang="zh-CN" altLang="en-US" sz="20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具体功能数据情况 </a:t>
            </a:r>
            <a:r>
              <a:rPr lang="zh-CN" altLang="en-US" sz="2000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2016</a:t>
            </a:r>
            <a:r>
              <a:rPr lang="zh-CN" altLang="en-US" sz="2000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2000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2000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30</a:t>
            </a:r>
            <a:r>
              <a:rPr lang="zh-CN" altLang="en-US" sz="2000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日，周六</a:t>
            </a:r>
            <a:r>
              <a:rPr lang="zh-CN" altLang="en-US" sz="20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2000" kern="1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lvl="1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altLang="zh-CN" sz="20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18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热门标签下逆序排名，梯度为</a:t>
            </a:r>
            <a:r>
              <a:rPr lang="en-US" altLang="zh-CN" sz="18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18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8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8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时间</a:t>
            </a:r>
            <a:r>
              <a:rPr lang="en-US" altLang="zh-CN" sz="18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18:10</a:t>
            </a:r>
            <a:r>
              <a:rPr lang="zh-CN" altLang="en-US" sz="18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左右</a:t>
            </a:r>
            <a:endParaRPr lang="en-US" altLang="zh-CN" sz="1800" kern="1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lvl="1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altLang="zh-CN" sz="1800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18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逆序多为低等级用户，他们一般为业余分享者，而非职业主播</a:t>
            </a:r>
            <a:endParaRPr lang="en-US" altLang="zh-CN" sz="1800" kern="1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4206375"/>
              </p:ext>
            </p:extLst>
          </p:nvPr>
        </p:nvGraphicFramePr>
        <p:xfrm>
          <a:off x="1117499" y="2934491"/>
          <a:ext cx="8161582" cy="3362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6609"/>
                <a:gridCol w="883227"/>
                <a:gridCol w="935182"/>
                <a:gridCol w="862446"/>
                <a:gridCol w="748145"/>
                <a:gridCol w="1059873"/>
                <a:gridCol w="955963"/>
                <a:gridCol w="1506682"/>
                <a:gridCol w="623455"/>
              </a:tblGrid>
              <a:tr h="288273">
                <a:tc>
                  <a:txBody>
                    <a:bodyPr/>
                    <a:lstStyle/>
                    <a:p>
                      <a:r>
                        <a:rPr lang="zh-CN" altLang="en-US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排名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等级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当前人数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粉丝数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关注数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收到映票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送出钻石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ID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性别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265805">
                <a:tc>
                  <a:txBody>
                    <a:bodyPr/>
                    <a:lstStyle/>
                    <a:p>
                      <a:r>
                        <a:rPr lang="en-US" altLang="zh-CN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</a:t>
                      </a:r>
                      <a:r>
                        <a:rPr lang="zh-CN" altLang="en-US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星星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127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25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19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2473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843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慢热男友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男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</a:tr>
              <a:tr h="262341">
                <a:tc>
                  <a:txBody>
                    <a:bodyPr/>
                    <a:lstStyle/>
                    <a:p>
                      <a:r>
                        <a:rPr lang="en-US" altLang="zh-CN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4</a:t>
                      </a:r>
                      <a:r>
                        <a:rPr lang="zh-CN" altLang="en-US" sz="14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星星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142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26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25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239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0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14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马雪小姣姣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14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女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</a:tr>
              <a:tr h="306000">
                <a:tc>
                  <a:txBody>
                    <a:bodyPr/>
                    <a:lstStyle/>
                    <a:p>
                      <a:r>
                        <a:rPr lang="en-US" altLang="zh-CN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11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4</a:t>
                      </a:r>
                      <a:r>
                        <a:rPr lang="zh-CN" altLang="en-US" sz="14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星星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171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1177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47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637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38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Ty </a:t>
                      </a:r>
                      <a:r>
                        <a:rPr lang="zh-CN" altLang="en-US" sz="14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啵仔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男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</a:tr>
              <a:tr h="306000">
                <a:tc>
                  <a:txBody>
                    <a:bodyPr/>
                    <a:lstStyle/>
                    <a:p>
                      <a:r>
                        <a:rPr lang="en-US" altLang="zh-CN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16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5</a:t>
                      </a:r>
                      <a:r>
                        <a:rPr lang="zh-CN" altLang="en-US" sz="14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星星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201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51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30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21294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174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我是小天使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女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</a:tr>
              <a:tr h="306000">
                <a:tc>
                  <a:txBody>
                    <a:bodyPr/>
                    <a:lstStyle/>
                    <a:p>
                      <a:r>
                        <a:rPr lang="en-US" altLang="zh-CN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21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6</a:t>
                      </a:r>
                      <a:r>
                        <a:rPr lang="zh-CN" altLang="en-US" sz="14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星星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297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89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17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13684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50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巷酒深暖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女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</a:tr>
              <a:tr h="306000">
                <a:tc>
                  <a:txBody>
                    <a:bodyPr/>
                    <a:lstStyle/>
                    <a:p>
                      <a:r>
                        <a:rPr lang="en-US" altLang="zh-CN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26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7</a:t>
                      </a:r>
                      <a:r>
                        <a:rPr lang="zh-CN" altLang="en-US" sz="14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星星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455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2059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7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40176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692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大耳朵图图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男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</a:tr>
              <a:tr h="306000">
                <a:tc>
                  <a:txBody>
                    <a:bodyPr/>
                    <a:lstStyle/>
                    <a:p>
                      <a:r>
                        <a:rPr lang="en-US" altLang="zh-CN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31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5</a:t>
                      </a:r>
                      <a:r>
                        <a:rPr lang="zh-CN" altLang="en-US" sz="14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星星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2755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118357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22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6272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180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乖乖菲儿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女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</a:tr>
              <a:tr h="306000">
                <a:tc>
                  <a:txBody>
                    <a:bodyPr/>
                    <a:lstStyle/>
                    <a:p>
                      <a:r>
                        <a:rPr lang="en-US" altLang="zh-CN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36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24</a:t>
                      </a:r>
                      <a:r>
                        <a:rPr lang="zh-CN" altLang="en-US" sz="14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月亮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8379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9641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76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488404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38129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YL </a:t>
                      </a:r>
                      <a:r>
                        <a:rPr lang="zh-CN" altLang="en-US" sz="14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少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男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</a:tr>
              <a:tr h="306000">
                <a:tc>
                  <a:txBody>
                    <a:bodyPr/>
                    <a:lstStyle/>
                    <a:p>
                      <a:r>
                        <a:rPr lang="en-US" altLang="zh-CN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41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6</a:t>
                      </a:r>
                      <a:r>
                        <a:rPr lang="zh-CN" altLang="en-US" sz="14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星星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1055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603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30422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340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演员杨璨地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女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</a:tr>
              <a:tr h="306000">
                <a:tc>
                  <a:txBody>
                    <a:bodyPr/>
                    <a:lstStyle/>
                    <a:p>
                      <a:r>
                        <a:rPr lang="en-US" altLang="zh-CN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46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3</a:t>
                      </a:r>
                      <a:r>
                        <a:rPr lang="zh-CN" altLang="en-US" sz="14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星星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1888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33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12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44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10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吴亭霖 亭子君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女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60192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" y="339048"/>
            <a:ext cx="4352190" cy="726065"/>
          </a:xfrm>
        </p:spPr>
        <p:txBody>
          <a:bodyPr>
            <a:normAutofit fontScale="90000"/>
          </a:bodyPr>
          <a:lstStyle/>
          <a:p>
            <a:r>
              <a:rPr lang="en-US" altLang="zh-CN" kern="100" dirty="0" smtClean="0">
                <a:latin typeface="Calibri" panose="020F0502020204030204" pitchFamily="34" charset="0"/>
              </a:rPr>
              <a:t>Chapter2 </a:t>
            </a:r>
            <a:r>
              <a:rPr lang="zh-CN" altLang="en-US" kern="100" dirty="0" smtClean="0">
                <a:latin typeface="Calibri" panose="020F0502020204030204" pitchFamily="34" charset="0"/>
              </a:rPr>
              <a:t>映刻直播调研分析</a:t>
            </a:r>
            <a:endParaRPr lang="zh-CN" altLang="en-US" dirty="0"/>
          </a:p>
        </p:txBody>
      </p:sp>
      <p:sp>
        <p:nvSpPr>
          <p:cNvPr id="3" name="文本占位符 2"/>
          <p:cNvSpPr txBox="1">
            <a:spLocks/>
          </p:cNvSpPr>
          <p:nvPr/>
        </p:nvSpPr>
        <p:spPr>
          <a:xfrm>
            <a:off x="696000" y="1266730"/>
            <a:ext cx="10800000" cy="50405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zh-CN" altLang="en-US" sz="2000" b="1" kern="100" dirty="0">
                <a:solidFill>
                  <a:prstClr val="black"/>
                </a:solidFill>
                <a:latin typeface="Calibri Light" panose="020F0302020204030204" pitchFamily="34" charset="0"/>
                <a:ea typeface="微软雅黑" panose="020B0503020204020204" pitchFamily="34" charset="-122"/>
              </a:rPr>
              <a:t>二</a:t>
            </a:r>
            <a:r>
              <a:rPr lang="zh-CN" altLang="en-US" sz="2000" b="1" kern="100" dirty="0" smtClean="0">
                <a:solidFill>
                  <a:prstClr val="black"/>
                </a:solidFill>
                <a:latin typeface="Calibri Light" panose="020F0302020204030204" pitchFamily="34" charset="0"/>
                <a:ea typeface="微软雅黑" panose="020B0503020204020204" pitchFamily="34" charset="-122"/>
              </a:rPr>
              <a:t>、映刻直播数据分析</a:t>
            </a:r>
            <a:endParaRPr lang="en-US" altLang="zh-CN" sz="2000" kern="1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20000"/>
              </a:lnSpc>
            </a:pPr>
            <a:r>
              <a:rPr lang="zh-CN" altLang="en-US" sz="20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具体功能数据情况 </a:t>
            </a:r>
            <a:r>
              <a:rPr lang="zh-CN" altLang="en-US" sz="2000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2016</a:t>
            </a:r>
            <a:r>
              <a:rPr lang="zh-CN" altLang="en-US" sz="2000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2000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2000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30</a:t>
            </a:r>
            <a:r>
              <a:rPr lang="zh-CN" altLang="en-US" sz="2000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日，周六</a:t>
            </a:r>
            <a:r>
              <a:rPr lang="zh-CN" altLang="en-US" sz="20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2000" kern="1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lvl="1" indent="0">
              <a:lnSpc>
                <a:spcPct val="120000"/>
              </a:lnSpc>
              <a:buNone/>
            </a:pPr>
            <a:r>
              <a:rPr lang="en-US" altLang="zh-CN" sz="20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18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热门直播一小时数据差，从热门标签选取</a:t>
            </a:r>
            <a:r>
              <a:rPr lang="zh-CN" altLang="en-US" sz="1800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排名靠前的</a:t>
            </a:r>
            <a:r>
              <a:rPr lang="en-US" altLang="zh-CN" sz="18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14</a:t>
            </a:r>
            <a:r>
              <a:rPr lang="zh-CN" altLang="en-US" sz="18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名主播，观察</a:t>
            </a:r>
            <a:r>
              <a:rPr lang="en-US" altLang="zh-CN" sz="18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19:20~20:20</a:t>
            </a:r>
            <a:r>
              <a:rPr lang="zh-CN" altLang="en-US" sz="18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</a:t>
            </a:r>
            <a:r>
              <a:rPr lang="en-US" altLang="zh-CN" sz="18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18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变化，</a:t>
            </a:r>
            <a:r>
              <a:rPr lang="en-US" altLang="zh-CN" sz="18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18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一小时后，仅有</a:t>
            </a:r>
            <a:r>
              <a:rPr lang="en-US" altLang="zh-CN" sz="18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18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人还在直播，说明映刻</a:t>
            </a:r>
            <a:r>
              <a:rPr lang="en-US" altLang="zh-CN" sz="18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sz="18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上的直播时间较为随意。</a:t>
            </a:r>
            <a:endParaRPr lang="en-US" altLang="zh-CN" sz="1800" kern="1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lvl="1" indent="0">
              <a:lnSpc>
                <a:spcPct val="120000"/>
              </a:lnSpc>
              <a:buNone/>
            </a:pPr>
            <a:endParaRPr lang="en-US" altLang="zh-CN" sz="2000" kern="1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lvl="1" indent="0">
              <a:lnSpc>
                <a:spcPct val="120000"/>
              </a:lnSpc>
              <a:buNone/>
            </a:pPr>
            <a:endParaRPr lang="en-US" altLang="zh-CN" sz="2000" kern="1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lvl="1" indent="0">
              <a:lnSpc>
                <a:spcPct val="120000"/>
              </a:lnSpc>
              <a:buNone/>
            </a:pPr>
            <a:endParaRPr lang="en-US" altLang="zh-CN" sz="2000" kern="1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lvl="1" indent="0">
              <a:lnSpc>
                <a:spcPct val="120000"/>
              </a:lnSpc>
              <a:buNone/>
            </a:pPr>
            <a:r>
              <a:rPr lang="en-US" altLang="zh-CN" sz="20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br>
              <a:rPr lang="en-US" altLang="zh-CN" sz="20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20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18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从本表可以看出一小时内，几位主播粉丝增加了</a:t>
            </a:r>
            <a:r>
              <a:rPr lang="en-US" altLang="zh-CN" sz="18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500~1500</a:t>
            </a:r>
            <a:r>
              <a:rPr lang="zh-CN" altLang="en-US" sz="18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人，映票则与一小时内人气有关。</a:t>
            </a:r>
            <a:endParaRPr lang="en-US" altLang="zh-CN" sz="1800" kern="1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20000"/>
              </a:lnSpc>
            </a:pPr>
            <a:r>
              <a:rPr lang="zh-CN" altLang="en-US" sz="18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平台总人数</a:t>
            </a:r>
            <a:r>
              <a:rPr lang="en-US" altLang="zh-CN" sz="18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br>
              <a:rPr lang="en-US" altLang="zh-CN" sz="18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18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18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平台</a:t>
            </a:r>
            <a:r>
              <a:rPr lang="zh-CN" altLang="en-US" sz="1800" dirty="0" smtClean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共</a:t>
            </a:r>
            <a:r>
              <a:rPr lang="en-US" altLang="zh-CN" sz="1800" dirty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240</a:t>
            </a:r>
            <a:r>
              <a:rPr lang="zh-CN" altLang="en-US" sz="1800" dirty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个直播间，前</a:t>
            </a:r>
            <a:r>
              <a:rPr lang="en-US" altLang="zh-CN" sz="1800" dirty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100</a:t>
            </a:r>
            <a:r>
              <a:rPr lang="zh-CN" altLang="en-US" sz="1800" dirty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平均</a:t>
            </a:r>
            <a:r>
              <a:rPr lang="en-US" altLang="zh-CN" sz="1800" dirty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6000</a:t>
            </a:r>
            <a:r>
              <a:rPr lang="zh-CN" altLang="en-US" sz="1800" dirty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人，去掉淘宝号，前</a:t>
            </a:r>
            <a:r>
              <a:rPr lang="en-US" altLang="zh-CN" sz="1800" dirty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100</a:t>
            </a:r>
            <a:r>
              <a:rPr lang="zh-CN" altLang="en-US" sz="1800" dirty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直播间约有</a:t>
            </a:r>
            <a:r>
              <a:rPr lang="en-US" altLang="zh-CN" sz="1800" dirty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20w</a:t>
            </a:r>
            <a:r>
              <a:rPr lang="zh-CN" altLang="en-US" sz="1800" dirty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</a:t>
            </a:r>
            <a:r>
              <a:rPr lang="zh-CN" altLang="en-US" sz="1800" dirty="0" smtClean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endParaRPr lang="en-US" altLang="zh-CN" sz="1800" dirty="0"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lvl="1" indent="0">
              <a:lnSpc>
                <a:spcPct val="120000"/>
              </a:lnSpc>
              <a:buNone/>
            </a:pPr>
            <a:r>
              <a:rPr lang="en-US" altLang="zh-CN" sz="1800" dirty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1800" dirty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平台较为活跃</a:t>
            </a:r>
            <a:r>
              <a:rPr lang="zh-CN" altLang="en-US" sz="1800" dirty="0" smtClean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。（主</a:t>
            </a:r>
            <a:r>
              <a:rPr lang="zh-CN" altLang="en-US" sz="1800" dirty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播</a:t>
            </a:r>
            <a:r>
              <a:rPr lang="en-US" altLang="zh-CN" sz="1800" dirty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YL </a:t>
            </a:r>
            <a:r>
              <a:rPr lang="en-US" altLang="zh-CN" sz="1800" dirty="0" err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EDCword</a:t>
            </a:r>
            <a:r>
              <a:rPr lang="zh-CN" altLang="en-US" sz="1800" dirty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在直播间透露</a:t>
            </a:r>
            <a:r>
              <a:rPr lang="zh-CN" altLang="en-US" sz="1800" dirty="0" smtClean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，平台淘宝号很多，真实用户只占三分之一）</a:t>
            </a:r>
            <a:endParaRPr lang="en-US" altLang="zh-CN" sz="1800" kern="1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0682097"/>
              </p:ext>
            </p:extLst>
          </p:nvPr>
        </p:nvGraphicFramePr>
        <p:xfrm>
          <a:off x="1740287" y="2836771"/>
          <a:ext cx="9466118" cy="1739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2735"/>
                <a:gridCol w="745783"/>
                <a:gridCol w="713821"/>
                <a:gridCol w="837670"/>
                <a:gridCol w="909593"/>
                <a:gridCol w="939988"/>
                <a:gridCol w="1070264"/>
                <a:gridCol w="561109"/>
                <a:gridCol w="924791"/>
                <a:gridCol w="1288473"/>
                <a:gridCol w="581891"/>
              </a:tblGrid>
              <a:tr h="288273">
                <a:tc>
                  <a:txBody>
                    <a:bodyPr/>
                    <a:lstStyle/>
                    <a:p>
                      <a:r>
                        <a:rPr lang="zh-CN" altLang="en-US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等级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19</a:t>
                      </a:r>
                      <a:r>
                        <a:rPr lang="zh-CN" altLang="en-US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点人数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</a:t>
                      </a:r>
                      <a:r>
                        <a:rPr lang="zh-CN" altLang="en-US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点人数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19</a:t>
                      </a:r>
                      <a:r>
                        <a:rPr lang="zh-CN" altLang="en-US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点粉丝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一小时粉丝增加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19</a:t>
                      </a:r>
                      <a:r>
                        <a:rPr lang="zh-CN" altLang="en-US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点映票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一小时映票增加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关注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送出钻石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ID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性别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265805">
                <a:tc>
                  <a:txBody>
                    <a:bodyPr/>
                    <a:lstStyle/>
                    <a:p>
                      <a:r>
                        <a:rPr lang="en-US" altLang="zh-CN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48</a:t>
                      </a:r>
                      <a:r>
                        <a:rPr lang="zh-CN" altLang="en-US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太阳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8797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8982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254520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1590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2414900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187453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75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317674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YL   </a:t>
                      </a:r>
                      <a:r>
                        <a:rPr lang="en-US" altLang="zh-CN" sz="1400" kern="1200" baseline="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 …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男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</a:tr>
              <a:tr h="262341">
                <a:tc>
                  <a:txBody>
                    <a:bodyPr/>
                    <a:lstStyle/>
                    <a:p>
                      <a:r>
                        <a:rPr lang="en-US" altLang="zh-CN" sz="14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12</a:t>
                      </a:r>
                      <a:r>
                        <a:rPr lang="zh-CN" altLang="en-US" sz="14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星星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8802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9286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9022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620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173936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13752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46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4435+1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400" kern="1200" dirty="0" err="1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Zeat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14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女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</a:tr>
              <a:tr h="306000">
                <a:tc>
                  <a:txBody>
                    <a:bodyPr/>
                    <a:lstStyle/>
                    <a:p>
                      <a:r>
                        <a:rPr lang="en-US" altLang="zh-CN" sz="14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21</a:t>
                      </a:r>
                      <a:r>
                        <a:rPr lang="zh-CN" altLang="en-US" sz="14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月亮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8757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8717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11074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717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731128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8247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32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25437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Anny </a:t>
                      </a:r>
                      <a:r>
                        <a:rPr lang="zh-CN" altLang="en-US" sz="14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原安妮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女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</a:tr>
              <a:tr h="306000">
                <a:tc>
                  <a:txBody>
                    <a:bodyPr/>
                    <a:lstStyle/>
                    <a:p>
                      <a:r>
                        <a:rPr lang="en-US" altLang="zh-CN" sz="14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44</a:t>
                      </a:r>
                      <a:r>
                        <a:rPr lang="zh-CN" altLang="en-US" sz="14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太阳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1.14</a:t>
                      </a:r>
                      <a:r>
                        <a:rPr lang="zh-CN" altLang="en-US" sz="14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万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1467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94128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583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1780227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2226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49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253952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潮娱朴金美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女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4738255" y="6324233"/>
            <a:ext cx="7252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送</a:t>
            </a:r>
            <a:r>
              <a:rPr lang="en-US" altLang="zh-CN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钻礼物，</a:t>
            </a:r>
            <a:r>
              <a:rPr lang="zh-CN" altLang="en-US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主播得</a:t>
            </a:r>
            <a:r>
              <a:rPr lang="en-US" altLang="zh-CN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映</a:t>
            </a:r>
            <a:r>
              <a:rPr lang="zh-CN" altLang="en-US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票</a:t>
            </a:r>
            <a:r>
              <a:rPr lang="en-US" altLang="zh-CN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1</a:t>
            </a:r>
            <a:r>
              <a:rPr lang="zh-CN" altLang="en-US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元</a:t>
            </a:r>
            <a:r>
              <a:rPr lang="en-US" altLang="zh-CN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=10</a:t>
            </a:r>
            <a:r>
              <a:rPr lang="zh-CN" altLang="en-US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钻</a:t>
            </a:r>
            <a:r>
              <a:rPr lang="en-US" altLang="zh-CN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262</a:t>
            </a:r>
            <a:r>
              <a:rPr lang="zh-CN" altLang="en-US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映</a:t>
            </a:r>
            <a:r>
              <a:rPr lang="zh-CN" altLang="en-US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票</a:t>
            </a:r>
            <a:r>
              <a:rPr lang="en-US" altLang="zh-CN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=100</a:t>
            </a:r>
            <a:r>
              <a:rPr lang="zh-CN" altLang="en-US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钻</a:t>
            </a:r>
            <a:r>
              <a:rPr lang="en-US" altLang="zh-CN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32</a:t>
            </a:r>
            <a:r>
              <a:rPr lang="zh-CN" altLang="en-US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映</a:t>
            </a:r>
            <a:r>
              <a:rPr lang="zh-CN" altLang="en-US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票</a:t>
            </a:r>
            <a:r>
              <a:rPr lang="en-US" altLang="zh-CN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=1</a:t>
            </a:r>
            <a:r>
              <a:rPr lang="zh-CN" altLang="en-US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元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064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" y="339048"/>
            <a:ext cx="4352190" cy="726065"/>
          </a:xfrm>
        </p:spPr>
        <p:txBody>
          <a:bodyPr>
            <a:normAutofit fontScale="90000"/>
          </a:bodyPr>
          <a:lstStyle/>
          <a:p>
            <a:r>
              <a:rPr lang="en-US" altLang="zh-CN" kern="100" smtClean="0">
                <a:latin typeface="Calibri" panose="020F0502020204030204" pitchFamily="34" charset="0"/>
              </a:rPr>
              <a:t>Chapter2 </a:t>
            </a:r>
            <a:r>
              <a:rPr lang="zh-CN" altLang="en-US" kern="100" smtClean="0">
                <a:latin typeface="Calibri" panose="020F0502020204030204" pitchFamily="34" charset="0"/>
              </a:rPr>
              <a:t>映刻直播</a:t>
            </a:r>
            <a:r>
              <a:rPr lang="zh-CN" altLang="en-US" kern="100" dirty="0" smtClean="0">
                <a:latin typeface="Calibri" panose="020F0502020204030204" pitchFamily="34" charset="0"/>
              </a:rPr>
              <a:t>调研分析</a:t>
            </a:r>
            <a:endParaRPr lang="zh-CN" altLang="en-US" dirty="0"/>
          </a:p>
        </p:txBody>
      </p:sp>
      <p:sp>
        <p:nvSpPr>
          <p:cNvPr id="3" name="文本占位符 2"/>
          <p:cNvSpPr txBox="1">
            <a:spLocks/>
          </p:cNvSpPr>
          <p:nvPr/>
        </p:nvSpPr>
        <p:spPr>
          <a:xfrm>
            <a:off x="696000" y="1266730"/>
            <a:ext cx="10800000" cy="50405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zh-CN" altLang="en-US" sz="2000" b="1" kern="100" smtClean="0">
                <a:solidFill>
                  <a:prstClr val="black"/>
                </a:solidFill>
                <a:latin typeface="Calibri Light" panose="020F0302020204030204" pitchFamily="34" charset="0"/>
                <a:ea typeface="微软雅黑" panose="020B0503020204020204" pitchFamily="34" charset="-122"/>
              </a:rPr>
              <a:t>三、映刻直播</a:t>
            </a:r>
            <a:r>
              <a:rPr lang="zh-CN" altLang="en-US" sz="2000" b="1" kern="100" dirty="0" smtClean="0">
                <a:solidFill>
                  <a:prstClr val="black"/>
                </a:solidFill>
                <a:latin typeface="Calibri Light" panose="020F0302020204030204" pitchFamily="34" charset="0"/>
                <a:ea typeface="微软雅黑" panose="020B0503020204020204" pitchFamily="34" charset="-122"/>
              </a:rPr>
              <a:t>用户分析</a:t>
            </a:r>
            <a:endParaRPr lang="en-US" altLang="zh-CN" sz="2000" kern="1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20000"/>
              </a:lnSpc>
            </a:pPr>
            <a:r>
              <a:rPr lang="zh-CN" altLang="en-US" sz="20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核心与主流用户仍为家族制的传统秀场用户</a:t>
            </a:r>
            <a:endParaRPr lang="en-US" altLang="zh-CN" sz="1600" kern="1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lvl="1" indent="0">
              <a:lnSpc>
                <a:spcPct val="120000"/>
              </a:lnSpc>
              <a:buNone/>
            </a:pPr>
            <a:r>
              <a:rPr lang="en-US" altLang="zh-CN" sz="2000" kern="10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1800" kern="10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映刻直播</a:t>
            </a:r>
            <a:r>
              <a:rPr lang="zh-CN" altLang="en-US" sz="18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与国外产品不同，由于平台上的主播多为原秀场主播</a:t>
            </a:r>
            <a:r>
              <a:rPr lang="zh-CN" altLang="en-US" sz="1800" kern="10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，因此</a:t>
            </a:r>
            <a:r>
              <a:rPr lang="zh-CN" altLang="en-US" sz="2000" kern="10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映刻</a:t>
            </a:r>
            <a:r>
              <a:rPr lang="zh-CN" altLang="en-US" sz="1800" kern="10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直播</a:t>
            </a:r>
            <a:r>
              <a:rPr lang="zh-CN" altLang="en-US" sz="1800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的核心用户仍然</a:t>
            </a:r>
            <a:r>
              <a:rPr lang="zh-CN" altLang="en-US" sz="18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</a:t>
            </a:r>
            <a:r>
              <a:rPr lang="en-US" altLang="zh-CN" sz="18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18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传统</a:t>
            </a:r>
            <a:r>
              <a:rPr lang="zh-CN" altLang="en-US" sz="1800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秀场用户</a:t>
            </a:r>
            <a:r>
              <a:rPr lang="zh-CN" altLang="en-US" sz="18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，原生的泛生活领域内容较少，仅仅为平台的次要内容。</a:t>
            </a:r>
            <a:endParaRPr lang="en-US" altLang="zh-CN" sz="1800" kern="1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lvl="1" indent="0">
              <a:lnSpc>
                <a:spcPct val="120000"/>
              </a:lnSpc>
              <a:buNone/>
            </a:pPr>
            <a:r>
              <a:rPr lang="en-US" altLang="zh-CN" sz="1800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18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由于平台的的移动特性，秀场主播虽然主要直播内容在室内，多为脱口秀与唱歌等，但是在偶尔</a:t>
            </a:r>
            <a:r>
              <a:rPr lang="en-US" altLang="zh-CN" sz="18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18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他们在非直播间活动时也会进行直播，如吃饭、唱</a:t>
            </a:r>
            <a:r>
              <a:rPr lang="en-US" altLang="zh-CN" sz="18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</a:t>
            </a:r>
            <a:r>
              <a:rPr lang="zh-CN" altLang="en-US" sz="18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、散步等。</a:t>
            </a:r>
            <a:endParaRPr lang="en-US" altLang="zh-CN" sz="1800" kern="1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lvl="1" indent="0">
              <a:lnSpc>
                <a:spcPct val="120000"/>
              </a:lnSpc>
              <a:buNone/>
            </a:pPr>
            <a:r>
              <a:rPr lang="en-US" altLang="zh-CN" sz="1800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18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传统秀场用户分为两类：</a:t>
            </a:r>
            <a:endParaRPr lang="en-US" altLang="zh-CN" sz="1800" kern="1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lvl="1" indent="0">
              <a:lnSpc>
                <a:spcPct val="120000"/>
              </a:lnSpc>
              <a:buNone/>
            </a:pPr>
            <a:r>
              <a:rPr lang="en-US" altLang="zh-CN" sz="1800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en-US" altLang="zh-CN" sz="18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8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二三线城市工作人员，他们随着主播或</a:t>
            </a:r>
            <a:r>
              <a:rPr lang="zh-CN" altLang="en-US" sz="1800" kern="10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家族来到映刻直播</a:t>
            </a:r>
            <a:r>
              <a:rPr lang="zh-CN" altLang="en-US" sz="18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，主要充当提高人气作用，偶尔付费</a:t>
            </a:r>
            <a:r>
              <a:rPr lang="en-US" altLang="zh-CN" sz="18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   </a:t>
            </a:r>
            <a:r>
              <a:rPr lang="zh-CN" altLang="en-US" sz="18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送礼物，他们属于</a:t>
            </a:r>
            <a:r>
              <a:rPr lang="zh-CN" altLang="en-US" sz="1800" b="1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主流用户</a:t>
            </a:r>
            <a:endParaRPr lang="en-US" altLang="zh-CN" sz="1800" b="1" kern="1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lvl="1" indent="0">
              <a:lnSpc>
                <a:spcPct val="120000"/>
              </a:lnSpc>
              <a:buNone/>
            </a:pPr>
            <a:r>
              <a:rPr lang="en-US" altLang="zh-CN" sz="1800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en-US" altLang="zh-CN" sz="18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8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二三线城市小老板，主要的礼物购买者，由于在平台上投入金额较多，他们会是平台最忠实的</a:t>
            </a:r>
            <a:r>
              <a:rPr lang="en-US" altLang="zh-CN" sz="18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   </a:t>
            </a:r>
            <a:r>
              <a:rPr lang="zh-CN" altLang="en-US" sz="18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用户，即</a:t>
            </a:r>
            <a:r>
              <a:rPr lang="zh-CN" altLang="en-US" sz="1800" b="1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核心用户</a:t>
            </a:r>
            <a:endParaRPr lang="en-US" altLang="zh-CN" sz="1800" b="1" kern="1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lvl="1" indent="0">
              <a:lnSpc>
                <a:spcPct val="120000"/>
              </a:lnSpc>
              <a:buNone/>
            </a:pPr>
            <a:endParaRPr lang="en-US" altLang="zh-CN" sz="1800" kern="1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8509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" y="339048"/>
            <a:ext cx="4352190" cy="726065"/>
          </a:xfrm>
        </p:spPr>
        <p:txBody>
          <a:bodyPr>
            <a:normAutofit fontScale="90000"/>
          </a:bodyPr>
          <a:lstStyle/>
          <a:p>
            <a:r>
              <a:rPr lang="en-US" altLang="zh-CN" kern="100" smtClean="0">
                <a:latin typeface="Calibri" panose="020F0502020204030204" pitchFamily="34" charset="0"/>
              </a:rPr>
              <a:t>Chapter2 </a:t>
            </a:r>
            <a:r>
              <a:rPr lang="zh-CN" altLang="en-US" kern="100" smtClean="0">
                <a:latin typeface="Calibri" panose="020F0502020204030204" pitchFamily="34" charset="0"/>
              </a:rPr>
              <a:t>映刻直播</a:t>
            </a:r>
            <a:r>
              <a:rPr lang="zh-CN" altLang="en-US" kern="100" dirty="0" smtClean="0">
                <a:latin typeface="Calibri" panose="020F0502020204030204" pitchFamily="34" charset="0"/>
              </a:rPr>
              <a:t>调研分析</a:t>
            </a:r>
            <a:endParaRPr lang="zh-CN" altLang="en-US" dirty="0"/>
          </a:p>
        </p:txBody>
      </p:sp>
      <p:sp>
        <p:nvSpPr>
          <p:cNvPr id="3" name="文本占位符 2"/>
          <p:cNvSpPr txBox="1">
            <a:spLocks/>
          </p:cNvSpPr>
          <p:nvPr/>
        </p:nvSpPr>
        <p:spPr>
          <a:xfrm>
            <a:off x="696000" y="1266730"/>
            <a:ext cx="10800000" cy="50405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zh-CN" altLang="en-US" sz="2000" b="1" kern="100" smtClean="0">
                <a:solidFill>
                  <a:prstClr val="black"/>
                </a:solidFill>
                <a:latin typeface="Calibri Light" panose="020F0302020204030204" pitchFamily="34" charset="0"/>
                <a:ea typeface="微软雅黑" panose="020B0503020204020204" pitchFamily="34" charset="-122"/>
              </a:rPr>
              <a:t>三、映刻直播</a:t>
            </a:r>
            <a:r>
              <a:rPr lang="zh-CN" altLang="en-US" sz="2000" b="1" kern="100" dirty="0" smtClean="0">
                <a:solidFill>
                  <a:prstClr val="black"/>
                </a:solidFill>
                <a:latin typeface="Calibri Light" panose="020F0302020204030204" pitchFamily="34" charset="0"/>
                <a:ea typeface="微软雅黑" panose="020B0503020204020204" pitchFamily="34" charset="-122"/>
              </a:rPr>
              <a:t>用户分析</a:t>
            </a:r>
            <a:endParaRPr lang="en-US" altLang="zh-CN" sz="2000" kern="1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20000"/>
              </a:lnSpc>
            </a:pPr>
            <a:r>
              <a:rPr lang="zh-CN" altLang="en-US" sz="20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普通用户为一线城市的小资群体，以及偶尔看看直播的休闲用户</a:t>
            </a:r>
            <a:endParaRPr lang="en-US" altLang="zh-CN" sz="2000" kern="1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lvl="1" indent="0">
              <a:lnSpc>
                <a:spcPct val="120000"/>
              </a:lnSpc>
              <a:buNone/>
            </a:pPr>
            <a:r>
              <a:rPr lang="en-US" altLang="zh-CN" sz="2000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18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一线城市的小资群体喜爱分享他们的生活，从许多大城市人用</a:t>
            </a:r>
            <a:r>
              <a:rPr lang="en-US" altLang="zh-CN" sz="1800" kern="100" dirty="0" err="1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instgram</a:t>
            </a:r>
            <a:r>
              <a:rPr lang="zh-CN" altLang="en-US" sz="18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就可以看出来。</a:t>
            </a:r>
            <a:endParaRPr lang="en-US" altLang="zh-CN" sz="1800" kern="1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lvl="1" indent="0">
              <a:lnSpc>
                <a:spcPct val="120000"/>
              </a:lnSpc>
              <a:buNone/>
            </a:pPr>
            <a:r>
              <a:rPr lang="en-US" altLang="zh-CN" sz="1800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18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但是由于平台被秀场主播与用户占领，因此他们中的许多人直播了几次就离开了。</a:t>
            </a:r>
            <a:endParaRPr lang="en-US" altLang="zh-CN" sz="1800" kern="1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20000"/>
              </a:lnSpc>
            </a:pPr>
            <a:r>
              <a:rPr lang="zh-CN" altLang="en-US" sz="20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用户构成</a:t>
            </a:r>
            <a:endParaRPr lang="en-US" altLang="zh-CN" sz="2000" kern="1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lvl="1" indent="0">
              <a:lnSpc>
                <a:spcPct val="120000"/>
              </a:lnSpc>
              <a:buNone/>
            </a:pPr>
            <a:r>
              <a:rPr lang="en-US" altLang="zh-CN" sz="2000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en-US" altLang="zh-CN" sz="18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80%</a:t>
            </a:r>
            <a:r>
              <a:rPr lang="zh-CN" altLang="en-US" sz="18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用户为秀场用户，</a:t>
            </a:r>
            <a:endParaRPr lang="en-US" altLang="zh-CN" sz="1800" kern="1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lvl="1" indent="0">
              <a:lnSpc>
                <a:spcPct val="120000"/>
              </a:lnSpc>
              <a:buNone/>
            </a:pPr>
            <a:r>
              <a:rPr lang="en-US" altLang="zh-CN" sz="1800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18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其中有</a:t>
            </a:r>
            <a:r>
              <a:rPr lang="en-US" altLang="zh-CN" sz="18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5%</a:t>
            </a:r>
            <a:r>
              <a:rPr lang="zh-CN" altLang="en-US" sz="18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的高额付费用户</a:t>
            </a:r>
            <a:endParaRPr lang="en-US" altLang="zh-CN" sz="1800" kern="1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lvl="1" indent="0">
              <a:lnSpc>
                <a:spcPct val="120000"/>
              </a:lnSpc>
              <a:buNone/>
            </a:pPr>
            <a:r>
              <a:rPr lang="en-US" altLang="zh-CN" sz="1800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en-US" altLang="zh-CN" sz="18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10%</a:t>
            </a:r>
            <a:r>
              <a:rPr lang="zh-CN" altLang="en-US" sz="18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一线小资群体</a:t>
            </a:r>
            <a:endParaRPr lang="en-US" altLang="zh-CN" sz="1800" kern="1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lvl="1" indent="0">
              <a:lnSpc>
                <a:spcPct val="120000"/>
              </a:lnSpc>
              <a:buNone/>
            </a:pPr>
            <a:r>
              <a:rPr lang="en-US" altLang="zh-CN" sz="1800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en-US" altLang="zh-CN" sz="18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10%</a:t>
            </a:r>
            <a:r>
              <a:rPr lang="zh-CN" altLang="en-US" sz="18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偶看看直播用户</a:t>
            </a:r>
            <a:endParaRPr lang="en-US" altLang="zh-CN" sz="1800" kern="1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lvl="1" indent="0">
              <a:lnSpc>
                <a:spcPct val="120000"/>
              </a:lnSpc>
              <a:buNone/>
            </a:pPr>
            <a:endParaRPr lang="en-US" altLang="zh-CN" sz="1800" kern="1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椭圆 3"/>
          <p:cNvSpPr/>
          <p:nvPr/>
        </p:nvSpPr>
        <p:spPr>
          <a:xfrm>
            <a:off x="5635301" y="3328275"/>
            <a:ext cx="5265175" cy="31806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dirty="0" smtClean="0"/>
          </a:p>
          <a:p>
            <a:pPr algn="ctr"/>
            <a:endParaRPr lang="en-US" altLang="zh-CN" dirty="0"/>
          </a:p>
          <a:p>
            <a:pPr algn="ctr"/>
            <a:endParaRPr lang="en-US" altLang="zh-CN" dirty="0" smtClean="0"/>
          </a:p>
          <a:p>
            <a:pPr algn="ctr"/>
            <a:r>
              <a:rPr lang="zh-CN" altLang="en-US" dirty="0" smtClean="0"/>
              <a:t>传统秀场普通用户</a:t>
            </a:r>
            <a:endParaRPr lang="zh-CN" altLang="en-US" dirty="0"/>
          </a:p>
        </p:txBody>
      </p:sp>
      <p:sp>
        <p:nvSpPr>
          <p:cNvPr id="5" name="椭圆 4"/>
          <p:cNvSpPr/>
          <p:nvPr/>
        </p:nvSpPr>
        <p:spPr>
          <a:xfrm>
            <a:off x="7405107" y="4387428"/>
            <a:ext cx="1725561" cy="7669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二三线秀场土豪</a:t>
            </a:r>
            <a:endParaRPr lang="zh-CN" altLang="en-US" dirty="0"/>
          </a:p>
        </p:txBody>
      </p:sp>
      <p:sp>
        <p:nvSpPr>
          <p:cNvPr id="6" name="椭圆 5"/>
          <p:cNvSpPr/>
          <p:nvPr/>
        </p:nvSpPr>
        <p:spPr>
          <a:xfrm>
            <a:off x="10274699" y="5523187"/>
            <a:ext cx="1651820" cy="88490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其他休闲用户</a:t>
            </a:r>
            <a:endParaRPr lang="zh-CN" altLang="en-US" dirty="0"/>
          </a:p>
        </p:txBody>
      </p:sp>
      <p:sp>
        <p:nvSpPr>
          <p:cNvPr id="7" name="椭圆 6"/>
          <p:cNvSpPr/>
          <p:nvPr/>
        </p:nvSpPr>
        <p:spPr>
          <a:xfrm>
            <a:off x="9546418" y="2927255"/>
            <a:ext cx="1651820" cy="88490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一线小资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46274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" y="339048"/>
            <a:ext cx="4352190" cy="726065"/>
          </a:xfrm>
        </p:spPr>
        <p:txBody>
          <a:bodyPr>
            <a:normAutofit fontScale="90000"/>
          </a:bodyPr>
          <a:lstStyle/>
          <a:p>
            <a:r>
              <a:rPr lang="en-US" altLang="zh-CN" kern="100" smtClean="0">
                <a:latin typeface="Calibri" panose="020F0502020204030204" pitchFamily="34" charset="0"/>
              </a:rPr>
              <a:t>Chapter2 </a:t>
            </a:r>
            <a:r>
              <a:rPr lang="zh-CN" altLang="en-US" kern="100" smtClean="0">
                <a:latin typeface="Calibri" panose="020F0502020204030204" pitchFamily="34" charset="0"/>
              </a:rPr>
              <a:t>映刻直播</a:t>
            </a:r>
            <a:r>
              <a:rPr lang="zh-CN" altLang="en-US" kern="100" dirty="0" smtClean="0">
                <a:latin typeface="Calibri" panose="020F0502020204030204" pitchFamily="34" charset="0"/>
              </a:rPr>
              <a:t>调研分析</a:t>
            </a:r>
            <a:endParaRPr lang="zh-CN" altLang="en-US" dirty="0"/>
          </a:p>
        </p:txBody>
      </p:sp>
      <p:sp>
        <p:nvSpPr>
          <p:cNvPr id="3" name="文本占位符 2"/>
          <p:cNvSpPr txBox="1">
            <a:spLocks/>
          </p:cNvSpPr>
          <p:nvPr/>
        </p:nvSpPr>
        <p:spPr>
          <a:xfrm>
            <a:off x="696000" y="1266730"/>
            <a:ext cx="10800000" cy="52132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zh-CN" altLang="en-US" sz="2000" b="1" kern="100" dirty="0" smtClean="0">
                <a:solidFill>
                  <a:prstClr val="black"/>
                </a:solidFill>
                <a:latin typeface="Calibri Light" panose="020F0302020204030204" pitchFamily="34" charset="0"/>
                <a:ea typeface="微软雅黑" panose="020B0503020204020204" pitchFamily="34" charset="-122"/>
              </a:rPr>
              <a:t>四、映刻直播调研总结</a:t>
            </a:r>
            <a:endParaRPr lang="en-US" altLang="zh-CN" sz="2000" kern="1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20000"/>
              </a:lnSpc>
            </a:pPr>
            <a:r>
              <a:rPr lang="zh-CN" altLang="en-US" sz="2000" b="1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团队急于变现，产品秀场化</a:t>
            </a:r>
            <a:endParaRPr lang="en-US" altLang="zh-CN" sz="2000" b="1" kern="1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lvl="1" indent="0">
              <a:lnSpc>
                <a:spcPct val="120000"/>
              </a:lnSpc>
              <a:buNone/>
            </a:pPr>
            <a:r>
              <a:rPr lang="en-US" altLang="zh-CN" sz="2000" b="1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18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可能由于产品团队拿不到投资，以及产品最初引流用户全部来自秀场的原因，映刻直播团队在市</a:t>
            </a:r>
            <a:r>
              <a:rPr lang="en-US" altLang="zh-CN" sz="18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18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场条件大力推行礼物系统、等级积分系统，导致忽视了其他类型用户的引流与发展。</a:t>
            </a:r>
            <a:endParaRPr lang="en-US" altLang="zh-CN" sz="1800" kern="1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20000"/>
              </a:lnSpc>
            </a:pPr>
            <a:r>
              <a:rPr lang="zh-CN" altLang="en-US" sz="2000" b="1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产品未发挥移动产品的优势</a:t>
            </a:r>
            <a:endParaRPr lang="en-US" altLang="zh-CN" sz="2000" b="1" kern="1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2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zh-CN" altLang="en-US" sz="18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仍然主要采取传统秀场直播平台在室内直播的做法，忽视了户外直播这一趋势，而产品，仅仅做得是把秀场从电脑搬到移动端。</a:t>
            </a:r>
            <a:endParaRPr lang="en-US" altLang="zh-CN" sz="1800" kern="1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20000"/>
              </a:lnSpc>
            </a:pPr>
            <a:r>
              <a:rPr lang="zh-CN" altLang="en-US" sz="2000" b="1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产品缺乏优质推荐机制与反作弊系统</a:t>
            </a:r>
            <a:endParaRPr lang="en-US" altLang="zh-CN" sz="2000" b="1" kern="1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2" indent="0">
              <a:lnSpc>
                <a:spcPct val="120000"/>
              </a:lnSpc>
              <a:buNone/>
            </a:pPr>
            <a:r>
              <a:rPr lang="zh-CN" altLang="en-US" sz="18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产品直播推荐仅仅只推荐当前人气最高的直播间，而未推荐户外，生活等内容有趣的直播间，因此，诞生了大量淘宝刷人气主播，他们的热门人气含有作弊成分，平台反垃圾系统未能降低排名。</a:t>
            </a:r>
            <a:endParaRPr lang="en-US" altLang="zh-CN" sz="1800" b="1" kern="1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20000"/>
              </a:lnSpc>
            </a:pPr>
            <a:r>
              <a:rPr lang="zh-CN" altLang="en-US" sz="2000" b="1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产品缺少泛生活领域内容</a:t>
            </a:r>
            <a:endParaRPr lang="en-US" altLang="zh-CN" sz="2000" b="1" kern="1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2" indent="0">
              <a:lnSpc>
                <a:spcPct val="120000"/>
              </a:lnSpc>
              <a:buNone/>
            </a:pPr>
            <a:r>
              <a:rPr lang="zh-CN" altLang="en-US" sz="18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产品大量引流秀场用户与秀场主播，导致平台内容单一化，不够丰富，对秀场以外用户没有吸引力，并且忽略了户外直播与小资生活分享等领域用户。</a:t>
            </a:r>
            <a:r>
              <a:rPr lang="en-US" altLang="zh-CN" sz="20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endParaRPr lang="en-US" altLang="zh-CN" sz="1800" kern="1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65754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2"/>
          <p:cNvSpPr txBox="1">
            <a:spLocks/>
          </p:cNvSpPr>
          <p:nvPr/>
        </p:nvSpPr>
        <p:spPr>
          <a:xfrm>
            <a:off x="693635" y="1578314"/>
            <a:ext cx="10798709" cy="47289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61950" indent="-361950" algn="just" defTabSz="6858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50000"/>
              <a:buFont typeface="Wingdings 3" panose="05040102010807070707" pitchFamily="18" charset="2"/>
              <a:buChar char="p"/>
              <a:defRPr lang="zh-CN" altLang="en-US" sz="2400" b="1" kern="1200" baseline="0">
                <a:solidFill>
                  <a:schemeClr val="accent1"/>
                </a:solidFill>
                <a:latin typeface="+mn-ea"/>
                <a:ea typeface="+mn-ea"/>
                <a:cs typeface="+mn-cs"/>
              </a:defRPr>
            </a:lvl1pPr>
            <a:lvl2pPr marL="361950" indent="-361950" algn="just" defTabSz="6858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Clr>
                <a:schemeClr val="accent2">
                  <a:lumMod val="60000"/>
                  <a:lumOff val="40000"/>
                </a:schemeClr>
              </a:buClr>
              <a:buFont typeface="幼圆" panose="02010509060101010101" pitchFamily="49" charset="-122"/>
              <a:buChar char=" "/>
              <a:defRPr sz="1800" b="0" kern="1200" baseline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5FA281"/>
              </a:buClr>
            </a:pPr>
            <a:r>
              <a:rPr lang="en-US" altLang="zh-CN" kern="100" dirty="0" smtClean="0">
                <a:solidFill>
                  <a:srgbClr val="5FA28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Chapter1 </a:t>
            </a:r>
            <a:r>
              <a:rPr kern="100" dirty="0" smtClean="0">
                <a:solidFill>
                  <a:srgbClr val="5FA28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概述</a:t>
            </a:r>
            <a:endParaRPr lang="en-US" altLang="zh-CN" kern="100" dirty="0" smtClean="0">
              <a:solidFill>
                <a:srgbClr val="5FA28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buClr>
                <a:srgbClr val="5FA281"/>
              </a:buClr>
            </a:pPr>
            <a:r>
              <a:rPr lang="en-US" altLang="zh-CN" kern="100" dirty="0" smtClean="0">
                <a:solidFill>
                  <a:srgbClr val="5FA28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Chapter2 </a:t>
            </a:r>
            <a:r>
              <a:rPr lang="zh-CN" altLang="en-US" kern="100" dirty="0" smtClean="0">
                <a:solidFill>
                  <a:srgbClr val="5FA28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映刻直播</a:t>
            </a:r>
            <a:r>
              <a:rPr kern="100" dirty="0" smtClean="0">
                <a:solidFill>
                  <a:srgbClr val="5FA28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竞品调研</a:t>
            </a:r>
            <a:endParaRPr lang="en-US" altLang="zh-CN" sz="2000" b="0" kern="100" dirty="0" smtClean="0">
              <a:solidFill>
                <a:srgbClr val="5FA28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buClr>
                <a:srgbClr val="5FA281"/>
              </a:buClr>
            </a:pPr>
            <a:r>
              <a:rPr lang="en-US" altLang="zh-CN" kern="100" dirty="0" smtClean="0">
                <a:solidFill>
                  <a:srgbClr val="5FA28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Chapter3 </a:t>
            </a:r>
            <a:r>
              <a:rPr lang="zh-CN" altLang="en-US" kern="100" dirty="0" smtClean="0">
                <a:solidFill>
                  <a:srgbClr val="5FA28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云图</a:t>
            </a:r>
            <a:r>
              <a:rPr lang="en-US" altLang="zh-CN" kern="100" dirty="0" smtClean="0">
                <a:solidFill>
                  <a:srgbClr val="5FA28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TV</a:t>
            </a:r>
            <a:r>
              <a:rPr kern="100" dirty="0" smtClean="0">
                <a:solidFill>
                  <a:srgbClr val="5FA28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竞品调研</a:t>
            </a:r>
            <a:endParaRPr lang="en-US" kern="100" dirty="0" smtClean="0">
              <a:solidFill>
                <a:srgbClr val="5FA28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indent="0">
              <a:buClr>
                <a:srgbClr val="5FA281"/>
              </a:buClr>
              <a:buNone/>
            </a:pPr>
            <a:r>
              <a:rPr lang="en-US" altLang="zh-CN" kern="100" dirty="0">
                <a:solidFill>
                  <a:srgbClr val="5FA28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	</a:t>
            </a:r>
            <a:r>
              <a:rPr lang="zh-CN" altLang="en-US" sz="2000" b="0" kern="100" dirty="0" smtClean="0">
                <a:solidFill>
                  <a:srgbClr val="5FA281"/>
                </a:solidFill>
                <a:latin typeface="Calibri Light" panose="020F0302020204030204" pitchFamily="34" charset="0"/>
                <a:ea typeface="微软雅黑" panose="020B0503020204020204" pitchFamily="34" charset="-122"/>
              </a:rPr>
              <a:t>云图直播功能分析</a:t>
            </a:r>
            <a:endParaRPr lang="en-US" altLang="zh-CN" sz="2000" b="0" kern="100" dirty="0">
              <a:solidFill>
                <a:srgbClr val="5FA281"/>
              </a:solidFill>
              <a:latin typeface="Calibri Light" panose="020F0302020204030204" pitchFamily="34" charset="0"/>
              <a:ea typeface="微软雅黑" panose="020B0503020204020204" pitchFamily="34" charset="-122"/>
            </a:endParaRPr>
          </a:p>
          <a:p>
            <a:pPr marL="0" indent="0">
              <a:buClr>
                <a:srgbClr val="5FA281"/>
              </a:buClr>
              <a:buNone/>
            </a:pPr>
            <a:r>
              <a:rPr lang="en-US" altLang="zh-CN" sz="2000" b="0" kern="100" dirty="0">
                <a:solidFill>
                  <a:srgbClr val="5FA281"/>
                </a:solidFill>
                <a:latin typeface="Calibri Light" panose="020F0302020204030204" pitchFamily="34" charset="0"/>
                <a:ea typeface="微软雅黑" panose="020B0503020204020204" pitchFamily="34" charset="-122"/>
              </a:rPr>
              <a:t>	</a:t>
            </a:r>
            <a:r>
              <a:rPr lang="zh-CN" altLang="en-US" sz="2000" b="0" kern="100" dirty="0">
                <a:solidFill>
                  <a:srgbClr val="5FA281"/>
                </a:solidFill>
                <a:latin typeface="Calibri Light" panose="020F0302020204030204" pitchFamily="34" charset="0"/>
                <a:ea typeface="微软雅黑" panose="020B0503020204020204" pitchFamily="34" charset="-122"/>
              </a:rPr>
              <a:t>云图</a:t>
            </a:r>
            <a:r>
              <a:rPr lang="zh-CN" altLang="en-US" sz="2000" b="0" kern="100" dirty="0" smtClean="0">
                <a:solidFill>
                  <a:srgbClr val="5FA281"/>
                </a:solidFill>
                <a:latin typeface="Calibri Light" panose="020F0302020204030204" pitchFamily="34" charset="0"/>
                <a:ea typeface="微软雅黑" panose="020B0503020204020204" pitchFamily="34" charset="-122"/>
              </a:rPr>
              <a:t>直播</a:t>
            </a:r>
            <a:r>
              <a:rPr lang="zh-CN" altLang="en-US" sz="2000" b="0" kern="100" dirty="0">
                <a:solidFill>
                  <a:srgbClr val="5FA281"/>
                </a:solidFill>
                <a:latin typeface="Calibri Light" panose="020F0302020204030204" pitchFamily="34" charset="0"/>
                <a:ea typeface="微软雅黑" panose="020B0503020204020204" pitchFamily="34" charset="-122"/>
              </a:rPr>
              <a:t>数据分析</a:t>
            </a:r>
            <a:endParaRPr lang="en-US" altLang="zh-CN" sz="2000" b="0" kern="100" dirty="0">
              <a:solidFill>
                <a:srgbClr val="5FA281"/>
              </a:solidFill>
              <a:latin typeface="Calibri Light" panose="020F0302020204030204" pitchFamily="34" charset="0"/>
              <a:ea typeface="微软雅黑" panose="020B0503020204020204" pitchFamily="34" charset="-122"/>
            </a:endParaRPr>
          </a:p>
          <a:p>
            <a:pPr marL="0" indent="0">
              <a:buClr>
                <a:srgbClr val="5FA281"/>
              </a:buClr>
              <a:buNone/>
            </a:pPr>
            <a:r>
              <a:rPr lang="en-US" altLang="zh-CN" sz="2000" b="0" kern="100" dirty="0">
                <a:solidFill>
                  <a:srgbClr val="5FA281"/>
                </a:solidFill>
                <a:latin typeface="Calibri Light" panose="020F0302020204030204" pitchFamily="34" charset="0"/>
                <a:ea typeface="微软雅黑" panose="020B0503020204020204" pitchFamily="34" charset="-122"/>
              </a:rPr>
              <a:t>	</a:t>
            </a:r>
            <a:r>
              <a:rPr lang="zh-CN" altLang="en-US" sz="2000" b="0" kern="100" dirty="0" smtClean="0">
                <a:solidFill>
                  <a:srgbClr val="5FA281"/>
                </a:solidFill>
                <a:latin typeface="Calibri Light" panose="020F0302020204030204" pitchFamily="34" charset="0"/>
                <a:ea typeface="微软雅黑" panose="020B0503020204020204" pitchFamily="34" charset="-122"/>
              </a:rPr>
              <a:t>云图直播</a:t>
            </a:r>
            <a:r>
              <a:rPr lang="zh-CN" altLang="en-US" sz="2000" b="0" kern="100" dirty="0">
                <a:solidFill>
                  <a:srgbClr val="5FA281"/>
                </a:solidFill>
                <a:latin typeface="Calibri Light" panose="020F0302020204030204" pitchFamily="34" charset="0"/>
                <a:ea typeface="微软雅黑" panose="020B0503020204020204" pitchFamily="34" charset="-122"/>
              </a:rPr>
              <a:t>用户分析</a:t>
            </a:r>
            <a:endParaRPr lang="en-US" altLang="zh-CN" sz="2000" b="0" kern="100" dirty="0">
              <a:solidFill>
                <a:srgbClr val="5FA281"/>
              </a:solidFill>
              <a:latin typeface="Calibri Light" panose="020F0302020204030204" pitchFamily="34" charset="0"/>
              <a:ea typeface="微软雅黑" panose="020B0503020204020204" pitchFamily="34" charset="-122"/>
            </a:endParaRPr>
          </a:p>
          <a:p>
            <a:pPr marL="0" indent="0">
              <a:buClr>
                <a:srgbClr val="5FA281"/>
              </a:buClr>
              <a:buNone/>
            </a:pPr>
            <a:r>
              <a:rPr lang="en-US" altLang="zh-CN" sz="2000" b="0" kern="100" dirty="0">
                <a:solidFill>
                  <a:srgbClr val="5FA281"/>
                </a:solidFill>
                <a:latin typeface="Calibri Light" panose="020F0302020204030204" pitchFamily="34" charset="0"/>
                <a:ea typeface="微软雅黑" panose="020B0503020204020204" pitchFamily="34" charset="-122"/>
              </a:rPr>
              <a:t>	</a:t>
            </a:r>
            <a:r>
              <a:rPr lang="zh-CN" altLang="en-US" sz="2000" b="0" kern="100" dirty="0">
                <a:solidFill>
                  <a:srgbClr val="5FA281"/>
                </a:solidFill>
                <a:latin typeface="Calibri Light" panose="020F0302020204030204" pitchFamily="34" charset="0"/>
                <a:ea typeface="微软雅黑" panose="020B0503020204020204" pitchFamily="34" charset="-122"/>
              </a:rPr>
              <a:t>云图</a:t>
            </a:r>
            <a:r>
              <a:rPr lang="zh-CN" altLang="en-US" sz="2000" b="0" kern="100" dirty="0" smtClean="0">
                <a:solidFill>
                  <a:srgbClr val="5FA281"/>
                </a:solidFill>
                <a:latin typeface="Calibri Light" panose="020F0302020204030204" pitchFamily="34" charset="0"/>
                <a:ea typeface="微软雅黑" panose="020B0503020204020204" pitchFamily="34" charset="-122"/>
              </a:rPr>
              <a:t>直播</a:t>
            </a:r>
            <a:r>
              <a:rPr lang="zh-CN" altLang="en-US" sz="2000" b="0" kern="100" dirty="0">
                <a:solidFill>
                  <a:srgbClr val="5FA281"/>
                </a:solidFill>
                <a:latin typeface="Calibri Light" panose="020F0302020204030204" pitchFamily="34" charset="0"/>
                <a:ea typeface="微软雅黑" panose="020B0503020204020204" pitchFamily="34" charset="-122"/>
              </a:rPr>
              <a:t>分析</a:t>
            </a:r>
            <a:r>
              <a:rPr lang="zh-CN" altLang="en-US" sz="2000" b="0" kern="100" dirty="0" smtClean="0">
                <a:solidFill>
                  <a:srgbClr val="5FA281"/>
                </a:solidFill>
                <a:latin typeface="Calibri Light" panose="020F0302020204030204" pitchFamily="34" charset="0"/>
                <a:ea typeface="微软雅黑" panose="020B0503020204020204" pitchFamily="34" charset="-122"/>
              </a:rPr>
              <a:t>总结</a:t>
            </a:r>
            <a:endParaRPr lang="en-US" altLang="zh-CN" sz="2000" kern="100" dirty="0" smtClean="0">
              <a:solidFill>
                <a:srgbClr val="5FA28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buClr>
                <a:srgbClr val="5FA281"/>
              </a:buClr>
            </a:pPr>
            <a:r>
              <a:rPr lang="en-US" altLang="zh-CN" kern="100" dirty="0" smtClean="0">
                <a:solidFill>
                  <a:srgbClr val="5FA28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Chapter4 </a:t>
            </a:r>
            <a:r>
              <a:rPr lang="zh-CN" altLang="en-US" kern="100" dirty="0" smtClean="0">
                <a:solidFill>
                  <a:srgbClr val="5FA28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行业趋势总结</a:t>
            </a:r>
            <a:endParaRPr lang="en-US" altLang="zh-CN" kern="100" dirty="0" smtClean="0">
              <a:solidFill>
                <a:srgbClr val="5FA28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buClr>
                <a:srgbClr val="5FA281"/>
              </a:buClr>
            </a:pPr>
            <a:endParaRPr lang="en-US" altLang="zh-CN" kern="100" dirty="0" smtClean="0">
              <a:solidFill>
                <a:srgbClr val="5FA28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buClr>
                <a:srgbClr val="5FA281"/>
              </a:buClr>
            </a:pPr>
            <a:endParaRPr kern="100" dirty="0">
              <a:solidFill>
                <a:srgbClr val="5FA28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27281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" y="339048"/>
            <a:ext cx="4352190" cy="726065"/>
          </a:xfrm>
        </p:spPr>
        <p:txBody>
          <a:bodyPr>
            <a:normAutofit fontScale="90000"/>
          </a:bodyPr>
          <a:lstStyle/>
          <a:p>
            <a:r>
              <a:rPr lang="en-US" altLang="zh-CN" kern="100" dirty="0" smtClean="0">
                <a:latin typeface="Calibri" panose="020F0502020204030204" pitchFamily="34" charset="0"/>
              </a:rPr>
              <a:t>Chapter3 </a:t>
            </a:r>
            <a:r>
              <a:rPr lang="zh-CN" altLang="en-US" kern="100" dirty="0" smtClean="0">
                <a:latin typeface="Calibri" panose="020F0502020204030204" pitchFamily="34" charset="0"/>
              </a:rPr>
              <a:t>云图直播调研分析</a:t>
            </a:r>
            <a:endParaRPr lang="zh-CN" altLang="en-US" dirty="0"/>
          </a:p>
        </p:txBody>
      </p:sp>
      <p:sp>
        <p:nvSpPr>
          <p:cNvPr id="3" name="文本占位符 2"/>
          <p:cNvSpPr txBox="1">
            <a:spLocks/>
          </p:cNvSpPr>
          <p:nvPr/>
        </p:nvSpPr>
        <p:spPr>
          <a:xfrm>
            <a:off x="696000" y="1266730"/>
            <a:ext cx="10800000" cy="50405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zh-CN" altLang="en-US" sz="2000" b="1" kern="100" dirty="0" smtClean="0">
                <a:solidFill>
                  <a:prstClr val="black"/>
                </a:solidFill>
                <a:latin typeface="Calibri Light" panose="020F0302020204030204" pitchFamily="34" charset="0"/>
                <a:ea typeface="微软雅黑" panose="020B0503020204020204" pitchFamily="34" charset="-122"/>
              </a:rPr>
              <a:t>一、</a:t>
            </a:r>
            <a:r>
              <a:rPr lang="zh-CN" altLang="en-US" sz="2000" b="1" kern="100" dirty="0">
                <a:solidFill>
                  <a:prstClr val="black"/>
                </a:solidFill>
                <a:latin typeface="Calibri Light" panose="020F0302020204030204" pitchFamily="34" charset="0"/>
                <a:ea typeface="微软雅黑" panose="020B0503020204020204" pitchFamily="34" charset="-122"/>
              </a:rPr>
              <a:t>云图</a:t>
            </a:r>
            <a:r>
              <a:rPr lang="zh-CN" altLang="en-US" sz="2000" b="1" kern="100" dirty="0" smtClean="0">
                <a:solidFill>
                  <a:prstClr val="black"/>
                </a:solidFill>
                <a:latin typeface="Calibri Light" panose="020F0302020204030204" pitchFamily="34" charset="0"/>
                <a:ea typeface="微软雅黑" panose="020B0503020204020204" pitchFamily="34" charset="-122"/>
              </a:rPr>
              <a:t>直播功能分析</a:t>
            </a:r>
            <a:endParaRPr lang="en-US" altLang="zh-CN" sz="2000" b="1" kern="100" dirty="0" smtClean="0">
              <a:solidFill>
                <a:prstClr val="black"/>
              </a:solidFill>
              <a:latin typeface="Calibri Light" panose="020F0302020204030204" pitchFamily="34" charset="0"/>
              <a:ea typeface="微软雅黑" panose="020B0503020204020204" pitchFamily="34" charset="-122"/>
            </a:endParaRPr>
          </a:p>
          <a:p>
            <a:pPr lvl="1">
              <a:lnSpc>
                <a:spcPct val="120000"/>
              </a:lnSpc>
            </a:pPr>
            <a:r>
              <a:rPr lang="zh-CN" altLang="en-US" sz="20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产品核心竞争力：电视直播</a:t>
            </a:r>
            <a:endParaRPr lang="en-US" altLang="zh-CN" sz="2000" kern="1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2" indent="0">
              <a:lnSpc>
                <a:spcPct val="120000"/>
              </a:lnSpc>
              <a:buNone/>
            </a:pPr>
            <a:r>
              <a:rPr lang="zh-CN" altLang="en-US" sz="16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移动设备看电视，让人看电视节目不仅仅局限于家庭电视与电脑，有了移动端，在任何有网络信号的地方即可观看电视；并且观看不延迟，不卡顿，播放流畅；以及附带弹幕系统，观众们在观看同一节目时，可以互相交流互动。</a:t>
            </a:r>
            <a:endParaRPr lang="en-US" altLang="zh-CN" sz="2000" kern="1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2944" y="3067282"/>
            <a:ext cx="7574766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493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" y="339048"/>
            <a:ext cx="4352190" cy="726065"/>
          </a:xfrm>
        </p:spPr>
        <p:txBody>
          <a:bodyPr>
            <a:normAutofit fontScale="90000"/>
          </a:bodyPr>
          <a:lstStyle/>
          <a:p>
            <a:r>
              <a:rPr lang="en-US" altLang="zh-CN" kern="100" dirty="0" smtClean="0">
                <a:latin typeface="Calibri" panose="020F0502020204030204" pitchFamily="34" charset="0"/>
              </a:rPr>
              <a:t>Chapter3 </a:t>
            </a:r>
            <a:r>
              <a:rPr lang="zh-CN" altLang="en-US" kern="100" dirty="0" smtClean="0">
                <a:latin typeface="Calibri" panose="020F0502020204030204" pitchFamily="34" charset="0"/>
              </a:rPr>
              <a:t>云图直播调研分析</a:t>
            </a:r>
            <a:endParaRPr lang="zh-CN" altLang="en-US" dirty="0"/>
          </a:p>
        </p:txBody>
      </p:sp>
      <p:sp>
        <p:nvSpPr>
          <p:cNvPr id="3" name="文本占位符 2"/>
          <p:cNvSpPr txBox="1">
            <a:spLocks/>
          </p:cNvSpPr>
          <p:nvPr/>
        </p:nvSpPr>
        <p:spPr>
          <a:xfrm>
            <a:off x="696000" y="1266730"/>
            <a:ext cx="10800000" cy="50405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zh-CN" altLang="en-US" sz="2000" b="1" kern="100" dirty="0" smtClean="0">
                <a:solidFill>
                  <a:prstClr val="black"/>
                </a:solidFill>
                <a:latin typeface="Calibri Light" panose="020F0302020204030204" pitchFamily="34" charset="0"/>
                <a:ea typeface="微软雅黑" panose="020B0503020204020204" pitchFamily="34" charset="-122"/>
              </a:rPr>
              <a:t>一、云图直播功能分析</a:t>
            </a:r>
            <a:endParaRPr lang="en-US" altLang="zh-CN" sz="2000" b="1" kern="100" dirty="0" smtClean="0">
              <a:solidFill>
                <a:prstClr val="black"/>
              </a:solidFill>
              <a:latin typeface="Calibri Light" panose="020F0302020204030204" pitchFamily="34" charset="0"/>
              <a:ea typeface="微软雅黑" panose="020B0503020204020204" pitchFamily="34" charset="-122"/>
            </a:endParaRPr>
          </a:p>
          <a:p>
            <a:pPr lvl="1">
              <a:lnSpc>
                <a:spcPct val="120000"/>
              </a:lnSpc>
            </a:pPr>
            <a:r>
              <a:rPr lang="zh-CN" altLang="en-US" sz="20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产品主要功能</a:t>
            </a:r>
            <a:endParaRPr lang="en-US" altLang="zh-CN" sz="2000" kern="1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lvl="1" indent="0">
              <a:lnSpc>
                <a:spcPct val="120000"/>
              </a:lnSpc>
              <a:buNone/>
            </a:pPr>
            <a:r>
              <a:rPr lang="en-US" altLang="zh-CN" sz="16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1.</a:t>
            </a:r>
            <a:r>
              <a:rPr lang="zh-CN" altLang="en-US" sz="16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发现与观看各个频道电视节目直播，以及细分类视频（电视剧、电影、体育等）</a:t>
            </a:r>
            <a:endParaRPr lang="en-US" altLang="zh-CN" sz="1600" kern="1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lvl="1" indent="0">
              <a:lnSpc>
                <a:spcPct val="120000"/>
              </a:lnSpc>
              <a:buNone/>
            </a:pPr>
            <a:r>
              <a:rPr lang="en-US" altLang="zh-CN" sz="1600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en-US" altLang="zh-CN" sz="16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6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弹幕与评论分享互动</a:t>
            </a:r>
            <a:endParaRPr lang="en-US" altLang="zh-CN" sz="1600" kern="1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lvl="1" indent="0">
              <a:lnSpc>
                <a:spcPct val="120000"/>
              </a:lnSpc>
              <a:buNone/>
            </a:pPr>
            <a:r>
              <a:rPr lang="en-US" altLang="zh-CN" sz="1600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en-US" altLang="zh-CN" sz="16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sz="16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节目类型可以自行订阅管理（右图三）</a:t>
            </a:r>
            <a:r>
              <a:rPr lang="en-US" altLang="zh-CN" sz="16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br>
              <a:rPr lang="en-US" altLang="zh-CN" sz="16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16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endParaRPr lang="en-US" altLang="zh-CN" sz="2000" kern="1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0504" y="3452808"/>
            <a:ext cx="3600000" cy="20250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2513" y="2665308"/>
            <a:ext cx="2025000" cy="360000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2705" y="2665308"/>
            <a:ext cx="202500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238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" y="339048"/>
            <a:ext cx="4352190" cy="726065"/>
          </a:xfrm>
        </p:spPr>
        <p:txBody>
          <a:bodyPr>
            <a:normAutofit fontScale="90000"/>
          </a:bodyPr>
          <a:lstStyle/>
          <a:p>
            <a:r>
              <a:rPr lang="en-US" altLang="zh-CN" kern="100" dirty="0" smtClean="0">
                <a:latin typeface="Calibri" panose="020F0502020204030204" pitchFamily="34" charset="0"/>
              </a:rPr>
              <a:t>Chapter3 </a:t>
            </a:r>
            <a:r>
              <a:rPr lang="zh-CN" altLang="en-US" kern="100" dirty="0">
                <a:latin typeface="Calibri" panose="020F0502020204030204" pitchFamily="34" charset="0"/>
              </a:rPr>
              <a:t>云图</a:t>
            </a:r>
            <a:r>
              <a:rPr lang="zh-CN" altLang="en-US" kern="100" dirty="0" smtClean="0">
                <a:latin typeface="Calibri" panose="020F0502020204030204" pitchFamily="34" charset="0"/>
              </a:rPr>
              <a:t>直播调研分析</a:t>
            </a:r>
            <a:endParaRPr lang="zh-CN" altLang="en-US" dirty="0"/>
          </a:p>
        </p:txBody>
      </p:sp>
      <p:sp>
        <p:nvSpPr>
          <p:cNvPr id="3" name="文本占位符 2"/>
          <p:cNvSpPr txBox="1">
            <a:spLocks/>
          </p:cNvSpPr>
          <p:nvPr/>
        </p:nvSpPr>
        <p:spPr>
          <a:xfrm>
            <a:off x="696000" y="1266730"/>
            <a:ext cx="10800000" cy="50405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zh-CN" altLang="en-US" sz="2000" b="1" kern="100" dirty="0" smtClean="0">
                <a:solidFill>
                  <a:prstClr val="black"/>
                </a:solidFill>
                <a:latin typeface="Calibri Light" panose="020F0302020204030204" pitchFamily="34" charset="0"/>
                <a:ea typeface="微软雅黑" panose="020B0503020204020204" pitchFamily="34" charset="-122"/>
              </a:rPr>
              <a:t>一、云图直播功能分析</a:t>
            </a:r>
            <a:endParaRPr lang="en-US" altLang="zh-CN" sz="2000" b="1" kern="100" dirty="0" smtClean="0">
              <a:solidFill>
                <a:prstClr val="black"/>
              </a:solidFill>
              <a:latin typeface="Calibri Light" panose="020F0302020204030204" pitchFamily="34" charset="0"/>
              <a:ea typeface="微软雅黑" panose="020B0503020204020204" pitchFamily="34" charset="-122"/>
            </a:endParaRPr>
          </a:p>
          <a:p>
            <a:pPr lvl="1">
              <a:lnSpc>
                <a:spcPct val="120000"/>
              </a:lnSpc>
            </a:pPr>
            <a:r>
              <a:rPr lang="zh-CN" altLang="en-US" sz="20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产品历史、现状、未来发展</a:t>
            </a:r>
            <a:r>
              <a:rPr lang="zh-CN" altLang="en-US" sz="2000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趋势</a:t>
            </a:r>
            <a:endParaRPr lang="en-US" altLang="zh-CN" sz="2000" kern="1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lvl="1" indent="0">
              <a:lnSpc>
                <a:spcPct val="120000"/>
              </a:lnSpc>
              <a:buNone/>
            </a:pPr>
            <a:r>
              <a:rPr lang="zh-CN" altLang="en-US" sz="16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历史：在</a:t>
            </a:r>
            <a:r>
              <a:rPr lang="en-US" altLang="zh-CN" sz="16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2013</a:t>
            </a:r>
            <a:r>
              <a:rPr lang="zh-CN" altLang="en-US" sz="16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年，视频点播行业基本格局已定，云图</a:t>
            </a:r>
            <a:r>
              <a:rPr lang="en-US" altLang="zh-CN" sz="1600" kern="100" dirty="0" err="1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tv</a:t>
            </a:r>
            <a:r>
              <a:rPr lang="zh-CN" altLang="en-US" sz="16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公司研究市场后，认为视频会在移动时代迎来大爆发，但是公司在做点播与电影等领域没有任何优势；因此决定进军电视直播，这是一个非常细分的市场。</a:t>
            </a:r>
            <a:endParaRPr lang="en-US" altLang="zh-CN" sz="1600" kern="1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lvl="1" indent="0">
              <a:lnSpc>
                <a:spcPct val="120000"/>
              </a:lnSpc>
              <a:buNone/>
            </a:pPr>
            <a:endParaRPr lang="en-US" altLang="zh-CN" sz="1600" kern="1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lvl="1" indent="0">
              <a:lnSpc>
                <a:spcPct val="120000"/>
              </a:lnSpc>
              <a:buNone/>
            </a:pPr>
            <a:r>
              <a:rPr lang="zh-CN" altLang="en-US" sz="16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现状</a:t>
            </a:r>
            <a:r>
              <a:rPr lang="zh-CN" altLang="en-US" sz="1600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：目前电视直播市场有广电</a:t>
            </a:r>
            <a:r>
              <a:rPr lang="zh-CN" altLang="en-US" sz="16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总局</a:t>
            </a:r>
            <a:r>
              <a:rPr lang="en-US" altLang="zh-CN" sz="16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br>
              <a:rPr lang="en-US" altLang="zh-CN" sz="16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16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CIBN</a:t>
            </a:r>
            <a:r>
              <a:rPr lang="zh-CN" altLang="en-US" sz="1600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，以及风云</a:t>
            </a:r>
            <a:r>
              <a:rPr lang="zh-CN" altLang="en-US" sz="16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直播。</a:t>
            </a:r>
            <a:r>
              <a:rPr lang="en-US" altLang="zh-CN" sz="16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CIBN</a:t>
            </a:r>
            <a:r>
              <a:rPr lang="zh-CN" altLang="en-US" sz="16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直播</a:t>
            </a:r>
            <a:r>
              <a:rPr lang="en-US" altLang="zh-CN" sz="16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br>
              <a:rPr lang="en-US" altLang="zh-CN" sz="16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16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</a:t>
            </a:r>
            <a:r>
              <a:rPr lang="zh-CN" altLang="en-US" sz="1600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过于守旧</a:t>
            </a:r>
            <a:r>
              <a:rPr lang="zh-CN" altLang="en-US" sz="16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，直播间发送弹幕甚至</a:t>
            </a:r>
            <a:r>
              <a:rPr lang="en-US" altLang="zh-CN" sz="16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br>
              <a:rPr lang="en-US" altLang="zh-CN" sz="16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16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要收取金币，风云</a:t>
            </a:r>
            <a:r>
              <a:rPr lang="zh-CN" altLang="en-US" sz="1600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直播产品广告</a:t>
            </a:r>
            <a:r>
              <a:rPr lang="zh-CN" altLang="en-US" sz="16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太</a:t>
            </a:r>
            <a:r>
              <a:rPr lang="en-US" altLang="zh-CN" sz="16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br>
              <a:rPr lang="en-US" altLang="zh-CN" sz="16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16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多。</a:t>
            </a:r>
            <a:r>
              <a:rPr lang="en-US" altLang="zh-CN" sz="16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br>
              <a:rPr lang="en-US" altLang="zh-CN" sz="16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16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因此，云图</a:t>
            </a:r>
            <a:r>
              <a:rPr lang="en-US" altLang="zh-CN" sz="1600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TV</a:t>
            </a:r>
            <a:r>
              <a:rPr lang="zh-CN" altLang="en-US" sz="1600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在当前市场中取得一</a:t>
            </a:r>
            <a:r>
              <a:rPr lang="zh-CN" altLang="en-US" sz="16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席</a:t>
            </a:r>
            <a:r>
              <a:rPr lang="en-US" altLang="zh-CN" sz="16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br>
              <a:rPr lang="en-US" altLang="zh-CN" sz="16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16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之地</a:t>
            </a:r>
            <a:r>
              <a:rPr lang="zh-CN" altLang="en-US" sz="1600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600" kern="1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lvl="1" indent="0">
              <a:lnSpc>
                <a:spcPct val="120000"/>
              </a:lnSpc>
              <a:buNone/>
            </a:pPr>
            <a:r>
              <a:rPr lang="en-US" altLang="zh-CN" sz="16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</a:p>
          <a:p>
            <a:pPr marL="457200" lvl="1" indent="0">
              <a:lnSpc>
                <a:spcPct val="120000"/>
              </a:lnSpc>
              <a:buNone/>
            </a:pPr>
            <a:endParaRPr lang="en-US" altLang="zh-CN" sz="2000" kern="1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908899"/>
            <a:ext cx="2025000" cy="3600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2150" y="2908899"/>
            <a:ext cx="2025000" cy="360000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2227386" y="5439352"/>
            <a:ext cx="3868614" cy="1126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20000"/>
              </a:lnSpc>
            </a:pPr>
            <a:r>
              <a:rPr lang="zh-CN" altLang="en-US" sz="14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右边图一为风云直播，直播类型除了电视，还有体育游戏</a:t>
            </a:r>
            <a:endParaRPr lang="en-US" altLang="zh-CN" sz="1400" kern="1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20000"/>
              </a:lnSpc>
            </a:pPr>
            <a:r>
              <a:rPr lang="zh-CN" altLang="en-US" sz="14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右边图二为</a:t>
            </a:r>
            <a:r>
              <a:rPr lang="en-US" altLang="zh-CN" sz="14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CIBN</a:t>
            </a:r>
            <a:r>
              <a:rPr lang="zh-CN" altLang="en-US" sz="14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，由于是电视台与广电打造的产品，引流来较多的电视用户</a:t>
            </a:r>
            <a:endParaRPr lang="en-US" altLang="zh-CN" sz="1400" kern="1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20476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" y="339048"/>
            <a:ext cx="4352190" cy="726065"/>
          </a:xfrm>
        </p:spPr>
        <p:txBody>
          <a:bodyPr>
            <a:normAutofit fontScale="90000"/>
          </a:bodyPr>
          <a:lstStyle/>
          <a:p>
            <a:r>
              <a:rPr lang="en-US" altLang="zh-CN" kern="100" dirty="0" smtClean="0">
                <a:latin typeface="Calibri" panose="020F0502020204030204" pitchFamily="34" charset="0"/>
              </a:rPr>
              <a:t>Chapter3 </a:t>
            </a:r>
            <a:r>
              <a:rPr lang="zh-CN" altLang="en-US" kern="100" dirty="0" smtClean="0">
                <a:latin typeface="Calibri" panose="020F0502020204030204" pitchFamily="34" charset="0"/>
              </a:rPr>
              <a:t>云图直播调研分析</a:t>
            </a:r>
            <a:endParaRPr lang="zh-CN" altLang="en-US" dirty="0"/>
          </a:p>
        </p:txBody>
      </p:sp>
      <p:sp>
        <p:nvSpPr>
          <p:cNvPr id="3" name="文本占位符 2"/>
          <p:cNvSpPr txBox="1">
            <a:spLocks/>
          </p:cNvSpPr>
          <p:nvPr/>
        </p:nvSpPr>
        <p:spPr>
          <a:xfrm>
            <a:off x="696000" y="1266730"/>
            <a:ext cx="10800000" cy="50405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zh-CN" altLang="en-US" sz="2000" b="1" kern="100" dirty="0" smtClean="0">
                <a:solidFill>
                  <a:prstClr val="black"/>
                </a:solidFill>
                <a:latin typeface="Calibri Light" panose="020F0302020204030204" pitchFamily="34" charset="0"/>
                <a:ea typeface="微软雅黑" panose="020B0503020204020204" pitchFamily="34" charset="-122"/>
              </a:rPr>
              <a:t>一、云图直播功能分析</a:t>
            </a:r>
            <a:endParaRPr lang="en-US" altLang="zh-CN" sz="2000" b="1" kern="100" dirty="0" smtClean="0">
              <a:solidFill>
                <a:prstClr val="black"/>
              </a:solidFill>
              <a:latin typeface="Calibri Light" panose="020F0302020204030204" pitchFamily="34" charset="0"/>
              <a:ea typeface="微软雅黑" panose="020B0503020204020204" pitchFamily="34" charset="-122"/>
            </a:endParaRPr>
          </a:p>
          <a:p>
            <a:pPr lvl="1">
              <a:lnSpc>
                <a:spcPct val="120000"/>
              </a:lnSpc>
            </a:pPr>
            <a:r>
              <a:rPr lang="zh-CN" altLang="en-US" sz="20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产品历史、现状、未来发展</a:t>
            </a:r>
            <a:r>
              <a:rPr lang="zh-CN" altLang="en-US" sz="2000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趋势</a:t>
            </a:r>
            <a:endParaRPr lang="en-US" altLang="zh-CN" sz="2000" kern="1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lvl="1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zh-CN" altLang="en-US" sz="16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未来发展：产品业务线趋势为向体育直播，视频合集直播渗透。</a:t>
            </a:r>
            <a:r>
              <a:rPr lang="en-US" altLang="zh-CN" sz="16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br>
              <a:rPr lang="en-US" altLang="zh-CN" sz="16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16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发现栏目中，美女与游戏均为</a:t>
            </a:r>
            <a:r>
              <a:rPr lang="en-US" altLang="zh-CN" sz="16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br>
              <a:rPr lang="en-US" altLang="zh-CN" sz="16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16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其他平台导流入口，电视剧、</a:t>
            </a:r>
            <a:r>
              <a:rPr lang="en-US" altLang="zh-CN" sz="16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br>
              <a:rPr lang="en-US" altLang="zh-CN" sz="16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1600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综</a:t>
            </a:r>
            <a:r>
              <a:rPr lang="zh-CN" altLang="en-US" sz="16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艺、体育均为己方平台选出</a:t>
            </a:r>
            <a:r>
              <a:rPr lang="en-US" altLang="zh-CN" sz="16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br>
              <a:rPr lang="en-US" altLang="zh-CN" sz="16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16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的特色分类节目。</a:t>
            </a:r>
            <a:endParaRPr lang="en-US" altLang="zh-CN" sz="1600" kern="1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lvl="1" indent="0">
              <a:lnSpc>
                <a:spcPct val="120000"/>
              </a:lnSpc>
              <a:buFont typeface="Arial" panose="020B0604020202020204" pitchFamily="34" charset="0"/>
              <a:buNone/>
            </a:pPr>
            <a:endParaRPr lang="en-US" altLang="zh-CN" sz="1600" kern="1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lvl="1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altLang="zh-CN" sz="16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br>
              <a:rPr lang="en-US" altLang="zh-CN" sz="16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endParaRPr lang="en-US" altLang="zh-CN" sz="1600" kern="1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9858" y="2707282"/>
            <a:ext cx="2025000" cy="3600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7777" y="2673800"/>
            <a:ext cx="2025000" cy="3600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2192" y="2707282"/>
            <a:ext cx="2025000" cy="3600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696000" y="5180820"/>
            <a:ext cx="3609383" cy="1126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just">
              <a:lnSpc>
                <a:spcPct val="120000"/>
              </a:lnSpc>
            </a:pPr>
            <a:r>
              <a:rPr lang="zh-CN" altLang="en-US" sz="14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最右边图三为章鱼</a:t>
            </a:r>
            <a:r>
              <a:rPr lang="en-US" altLang="zh-CN" sz="14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TV</a:t>
            </a:r>
            <a:r>
              <a:rPr lang="zh-CN" altLang="en-US" sz="14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，直播类型以体</a:t>
            </a:r>
            <a:r>
              <a:rPr lang="en-US" altLang="zh-CN" sz="14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br>
              <a:rPr lang="en-US" altLang="zh-CN" sz="14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14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育类直播为主，</a:t>
            </a:r>
            <a:r>
              <a:rPr lang="en-US" altLang="zh-CN" sz="14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2016</a:t>
            </a:r>
            <a:r>
              <a:rPr lang="zh-CN" altLang="en-US" sz="14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14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4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月乐视报道</a:t>
            </a:r>
            <a:r>
              <a:rPr lang="en-US" altLang="zh-CN" sz="14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br>
              <a:rPr lang="en-US" altLang="zh-CN" sz="14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14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收购章鱼</a:t>
            </a:r>
            <a:r>
              <a:rPr lang="en-US" altLang="zh-CN" sz="14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TV</a:t>
            </a:r>
            <a:r>
              <a:rPr lang="zh-CN" altLang="en-US" sz="14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，可见体育是继秀场直</a:t>
            </a:r>
            <a:r>
              <a:rPr lang="en-US" altLang="zh-CN" sz="14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br>
              <a:rPr lang="en-US" altLang="zh-CN" sz="14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14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播，游戏直播的又一大市场。</a:t>
            </a:r>
            <a:endParaRPr lang="en-US" altLang="zh-CN" sz="1400" kern="1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0031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kern="100" dirty="0">
                <a:latin typeface="Calibri" panose="020F0502020204030204" pitchFamily="34" charset="0"/>
              </a:rPr>
              <a:t>Chapter1 </a:t>
            </a:r>
            <a:r>
              <a:rPr lang="zh-CN" altLang="en-US" dirty="0">
                <a:solidFill>
                  <a:srgbClr val="FFFFFF"/>
                </a:solidFill>
              </a:rPr>
              <a:t>概述</a:t>
            </a:r>
            <a:endParaRPr lang="zh-CN" altLang="en-US" dirty="0"/>
          </a:p>
        </p:txBody>
      </p:sp>
      <p:sp>
        <p:nvSpPr>
          <p:cNvPr id="3" name="文本占位符 2"/>
          <p:cNvSpPr txBox="1">
            <a:spLocks/>
          </p:cNvSpPr>
          <p:nvPr/>
        </p:nvSpPr>
        <p:spPr>
          <a:xfrm>
            <a:off x="696000" y="1266730"/>
            <a:ext cx="10800000" cy="50405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zh-CN" altLang="en-US" sz="2000" b="1" kern="100" dirty="0">
                <a:latin typeface="Calibri Light" panose="020F0302020204030204" pitchFamily="34" charset="0"/>
                <a:ea typeface="微软雅黑" panose="020B0503020204020204" pitchFamily="34" charset="-122"/>
              </a:rPr>
              <a:t>一</a:t>
            </a:r>
            <a:r>
              <a:rPr lang="zh-CN" altLang="en-US" sz="2000" b="1" kern="100" dirty="0" smtClean="0">
                <a:latin typeface="Calibri Light" panose="020F0302020204030204" pitchFamily="34" charset="0"/>
                <a:ea typeface="微软雅黑" panose="020B0503020204020204" pitchFamily="34" charset="-122"/>
              </a:rPr>
              <a:t>、竞品调研</a:t>
            </a:r>
            <a:r>
              <a:rPr lang="zh-CN" altLang="en-US" sz="2000" b="1" kern="100" dirty="0">
                <a:latin typeface="Calibri Light" panose="020F0302020204030204" pitchFamily="34" charset="0"/>
                <a:ea typeface="微软雅黑" panose="020B0503020204020204" pitchFamily="34" charset="-122"/>
              </a:rPr>
              <a:t>简介</a:t>
            </a:r>
            <a:endParaRPr lang="en-US" altLang="zh-CN" sz="2000" b="1" kern="100" dirty="0">
              <a:latin typeface="Calibri Light" panose="020F0302020204030204" pitchFamily="34" charset="0"/>
              <a:ea typeface="微软雅黑" panose="020B0503020204020204" pitchFamily="34" charset="-122"/>
            </a:endParaRPr>
          </a:p>
          <a:p>
            <a:pPr lvl="1">
              <a:lnSpc>
                <a:spcPct val="120000"/>
              </a:lnSpc>
            </a:pPr>
            <a:r>
              <a:rPr lang="zh-CN" altLang="en-US" sz="2000" kern="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直播</a:t>
            </a:r>
            <a:r>
              <a:rPr lang="zh-CN" altLang="en-US" sz="2000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行业信息，产品形态较为</a:t>
            </a:r>
            <a:r>
              <a:rPr lang="zh-CN" altLang="en-US" sz="2000" kern="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复杂，需要系统调研</a:t>
            </a:r>
            <a:endParaRPr lang="en-US" altLang="zh-CN" sz="2000" kern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20000"/>
              </a:lnSpc>
            </a:pPr>
            <a:r>
              <a:rPr lang="zh-CN" altLang="en-US" sz="2000" kern="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不同产品的目标用户人群不同，需要全面认识</a:t>
            </a:r>
            <a:endParaRPr lang="en-US" altLang="zh-CN" sz="2000" kern="1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20000"/>
              </a:lnSpc>
            </a:pPr>
            <a:r>
              <a:rPr lang="zh-CN" altLang="en-US" sz="2000" kern="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目前主要用户端为电脑端，但随着网络资费下降，移动端直播用户量有较大上升潜力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zh-CN" altLang="en-US" sz="2000" b="1" kern="100" dirty="0" smtClean="0">
                <a:latin typeface="Calibri Light" panose="020F0302020204030204" pitchFamily="34" charset="0"/>
                <a:ea typeface="微软雅黑" panose="020B0503020204020204" pitchFamily="34" charset="-122"/>
              </a:rPr>
              <a:t>二、竞品调研目标</a:t>
            </a:r>
            <a:endParaRPr lang="zh-CN" altLang="en-US" sz="2000" kern="1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20000"/>
              </a:lnSpc>
            </a:pPr>
            <a:r>
              <a:rPr lang="zh-CN" altLang="en-US" sz="2000" kern="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了解并分析竞品的整体数据与数据趋势</a:t>
            </a:r>
          </a:p>
          <a:p>
            <a:pPr lvl="1">
              <a:lnSpc>
                <a:spcPct val="120000"/>
              </a:lnSpc>
            </a:pPr>
            <a:r>
              <a:rPr lang="zh-CN" altLang="en-US" sz="2000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了解并分析竞品</a:t>
            </a:r>
            <a:r>
              <a:rPr lang="zh-CN" altLang="en-US" sz="2000" kern="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的核心用户、主流用户与相应的用户群构成</a:t>
            </a:r>
          </a:p>
          <a:p>
            <a:pPr lvl="1">
              <a:lnSpc>
                <a:spcPct val="120000"/>
              </a:lnSpc>
            </a:pPr>
            <a:r>
              <a:rPr lang="zh-CN" altLang="en-US" sz="2000" kern="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了解并分析竞品的核心竞争力、主要功能与产品发展趋势</a:t>
            </a:r>
          </a:p>
        </p:txBody>
      </p:sp>
    </p:spTree>
    <p:extLst>
      <p:ext uri="{BB962C8B-B14F-4D97-AF65-F5344CB8AC3E}">
        <p14:creationId xmlns:p14="http://schemas.microsoft.com/office/powerpoint/2010/main" val="3728230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" y="339048"/>
            <a:ext cx="4352190" cy="726065"/>
          </a:xfrm>
        </p:spPr>
        <p:txBody>
          <a:bodyPr>
            <a:normAutofit fontScale="90000"/>
          </a:bodyPr>
          <a:lstStyle/>
          <a:p>
            <a:r>
              <a:rPr lang="en-US" altLang="zh-CN" kern="100" dirty="0" smtClean="0">
                <a:latin typeface="Calibri" panose="020F0502020204030204" pitchFamily="34" charset="0"/>
              </a:rPr>
              <a:t>Chapter3 </a:t>
            </a:r>
            <a:r>
              <a:rPr lang="zh-CN" altLang="en-US" kern="100" dirty="0" smtClean="0">
                <a:latin typeface="Calibri" panose="020F0502020204030204" pitchFamily="34" charset="0"/>
              </a:rPr>
              <a:t>云图直播调研分析</a:t>
            </a:r>
            <a:endParaRPr lang="zh-CN" altLang="en-US" dirty="0"/>
          </a:p>
        </p:txBody>
      </p:sp>
      <p:sp>
        <p:nvSpPr>
          <p:cNvPr id="3" name="文本占位符 2"/>
          <p:cNvSpPr txBox="1">
            <a:spLocks/>
          </p:cNvSpPr>
          <p:nvPr/>
        </p:nvSpPr>
        <p:spPr>
          <a:xfrm>
            <a:off x="696000" y="1266730"/>
            <a:ext cx="10800000" cy="50405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zh-CN" altLang="en-US" sz="2000" b="1" kern="100" dirty="0" smtClean="0">
                <a:solidFill>
                  <a:prstClr val="black"/>
                </a:solidFill>
                <a:latin typeface="Calibri Light" panose="020F0302020204030204" pitchFamily="34" charset="0"/>
                <a:ea typeface="微软雅黑" panose="020B0503020204020204" pitchFamily="34" charset="-122"/>
              </a:rPr>
              <a:t>二、云图直播数据分析</a:t>
            </a:r>
            <a:endParaRPr lang="en-US" altLang="zh-CN" sz="2000" b="1" kern="100" dirty="0" smtClean="0">
              <a:solidFill>
                <a:prstClr val="black"/>
              </a:solidFill>
              <a:latin typeface="Calibri Light" panose="020F0302020204030204" pitchFamily="34" charset="0"/>
              <a:ea typeface="微软雅黑" panose="020B0503020204020204" pitchFamily="34" charset="-122"/>
            </a:endParaRPr>
          </a:p>
          <a:p>
            <a:pPr lvl="1">
              <a:lnSpc>
                <a:spcPct val="120000"/>
              </a:lnSpc>
            </a:pPr>
            <a:r>
              <a:rPr lang="zh-CN" altLang="en-US" sz="20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整体数据：总下载量与日下载量</a:t>
            </a:r>
            <a:endParaRPr lang="en-US" altLang="zh-CN" sz="2000" kern="1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2" indent="0">
              <a:lnSpc>
                <a:spcPct val="120000"/>
              </a:lnSpc>
              <a:buNone/>
            </a:pPr>
            <a:r>
              <a:rPr lang="zh-CN" altLang="en-US" sz="16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总下载量基本保持稳定，有缓慢上升的迹象</a:t>
            </a:r>
            <a:r>
              <a:rPr lang="en-US" altLang="zh-CN" sz="1600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br>
              <a:rPr lang="en-US" altLang="zh-CN" sz="1600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1600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日下载量在部分时间点由较大的增高，平时较多稳定在</a:t>
            </a:r>
            <a:r>
              <a:rPr lang="en-US" altLang="zh-CN" sz="1600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1w</a:t>
            </a:r>
            <a:r>
              <a:rPr lang="zh-CN" altLang="en-US" sz="1600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左右</a:t>
            </a:r>
            <a:r>
              <a:rPr lang="en-US" altLang="zh-CN" sz="16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br>
              <a:rPr lang="en-US" altLang="zh-CN" sz="16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endParaRPr lang="en-US" altLang="zh-CN" sz="2000" kern="1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555" y="3074036"/>
            <a:ext cx="5668648" cy="32400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8445" y="3074036"/>
            <a:ext cx="5643000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832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" y="339048"/>
            <a:ext cx="4352190" cy="726065"/>
          </a:xfrm>
        </p:spPr>
        <p:txBody>
          <a:bodyPr>
            <a:normAutofit fontScale="90000"/>
          </a:bodyPr>
          <a:lstStyle/>
          <a:p>
            <a:r>
              <a:rPr lang="en-US" altLang="zh-CN" kern="100" dirty="0" smtClean="0">
                <a:latin typeface="Calibri" panose="020F0502020204030204" pitchFamily="34" charset="0"/>
              </a:rPr>
              <a:t>Chapter3 </a:t>
            </a:r>
            <a:r>
              <a:rPr lang="zh-CN" altLang="en-US" kern="100" dirty="0" smtClean="0">
                <a:latin typeface="Calibri" panose="020F0502020204030204" pitchFamily="34" charset="0"/>
              </a:rPr>
              <a:t>云图直播调研分析</a:t>
            </a:r>
            <a:endParaRPr lang="zh-CN" altLang="en-US" dirty="0"/>
          </a:p>
        </p:txBody>
      </p:sp>
      <p:sp>
        <p:nvSpPr>
          <p:cNvPr id="3" name="文本占位符 2"/>
          <p:cNvSpPr txBox="1">
            <a:spLocks/>
          </p:cNvSpPr>
          <p:nvPr/>
        </p:nvSpPr>
        <p:spPr>
          <a:xfrm>
            <a:off x="696000" y="1266730"/>
            <a:ext cx="10800000" cy="50405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zh-CN" altLang="en-US" sz="2000" b="1" kern="100" dirty="0" smtClean="0">
                <a:solidFill>
                  <a:prstClr val="black"/>
                </a:solidFill>
                <a:latin typeface="Calibri Light" panose="020F0302020204030204" pitchFamily="34" charset="0"/>
                <a:ea typeface="微软雅黑" panose="020B0503020204020204" pitchFamily="34" charset="-122"/>
              </a:rPr>
              <a:t>二、云图直播数据分析</a:t>
            </a:r>
            <a:endParaRPr lang="en-US" altLang="zh-CN" sz="2000" b="1" kern="100" dirty="0" smtClean="0">
              <a:solidFill>
                <a:prstClr val="black"/>
              </a:solidFill>
              <a:latin typeface="Calibri Light" panose="020F0302020204030204" pitchFamily="34" charset="0"/>
              <a:ea typeface="微软雅黑" panose="020B0503020204020204" pitchFamily="34" charset="-122"/>
            </a:endParaRPr>
          </a:p>
          <a:p>
            <a:pPr lvl="1">
              <a:lnSpc>
                <a:spcPct val="120000"/>
              </a:lnSpc>
            </a:pPr>
            <a:r>
              <a:rPr lang="zh-CN" altLang="en-US" sz="20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整体数据：总评论数与日评论数</a:t>
            </a:r>
            <a:endParaRPr lang="en-US" altLang="zh-CN" sz="2000" kern="1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2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zh-CN" altLang="en-US" sz="16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总评论数各平台从</a:t>
            </a:r>
            <a:r>
              <a:rPr lang="en-US" altLang="zh-CN" sz="16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5000,1</a:t>
            </a:r>
            <a:r>
              <a:rPr lang="zh-CN" altLang="en-US" sz="16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万到最高</a:t>
            </a:r>
            <a:r>
              <a:rPr lang="en-US" altLang="zh-CN" sz="16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6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万不等</a:t>
            </a:r>
            <a:r>
              <a:rPr lang="en-US" altLang="zh-CN" sz="16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br>
              <a:rPr lang="en-US" altLang="zh-CN" sz="16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16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日评论数超过</a:t>
            </a:r>
            <a:r>
              <a:rPr lang="en-US" altLang="zh-CN" sz="16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</a:t>
            </a:r>
            <a:r>
              <a:rPr lang="zh-CN" altLang="en-US" sz="16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的天数不多，主要集中在</a:t>
            </a:r>
            <a:r>
              <a:rPr lang="en-US" altLang="zh-CN" sz="16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6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16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16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日至</a:t>
            </a:r>
            <a:r>
              <a:rPr lang="en-US" altLang="zh-CN" sz="16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6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16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</a:t>
            </a:r>
            <a:r>
              <a:rPr lang="zh-CN" altLang="en-US" sz="16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日左右，可能是由各种活动推广所致</a:t>
            </a:r>
            <a:r>
              <a:rPr lang="en-US" altLang="zh-CN" sz="16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br>
              <a:rPr lang="en-US" altLang="zh-CN" sz="16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endParaRPr lang="en-US" altLang="zh-CN" kern="1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516" y="3067282"/>
            <a:ext cx="5644393" cy="3240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9612" y="3033800"/>
            <a:ext cx="5680872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585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" y="339048"/>
            <a:ext cx="4352190" cy="726065"/>
          </a:xfrm>
        </p:spPr>
        <p:txBody>
          <a:bodyPr>
            <a:normAutofit fontScale="90000"/>
          </a:bodyPr>
          <a:lstStyle/>
          <a:p>
            <a:r>
              <a:rPr lang="en-US" altLang="zh-CN" kern="100" dirty="0" smtClean="0">
                <a:latin typeface="Calibri" panose="020F0502020204030204" pitchFamily="34" charset="0"/>
              </a:rPr>
              <a:t>Chapter3 </a:t>
            </a:r>
            <a:r>
              <a:rPr lang="zh-CN" altLang="en-US" kern="100" dirty="0" smtClean="0">
                <a:latin typeface="Calibri" panose="020F0502020204030204" pitchFamily="34" charset="0"/>
              </a:rPr>
              <a:t>云图直播调研分析</a:t>
            </a:r>
            <a:endParaRPr lang="zh-CN" altLang="en-US" dirty="0"/>
          </a:p>
        </p:txBody>
      </p:sp>
      <p:sp>
        <p:nvSpPr>
          <p:cNvPr id="3" name="文本占位符 2"/>
          <p:cNvSpPr txBox="1">
            <a:spLocks/>
          </p:cNvSpPr>
          <p:nvPr/>
        </p:nvSpPr>
        <p:spPr>
          <a:xfrm>
            <a:off x="696000" y="1266730"/>
            <a:ext cx="10800000" cy="50405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zh-CN" altLang="en-US" sz="2000" b="1" kern="100" dirty="0">
                <a:solidFill>
                  <a:prstClr val="black"/>
                </a:solidFill>
                <a:latin typeface="Calibri Light" panose="020F0302020204030204" pitchFamily="34" charset="0"/>
                <a:ea typeface="微软雅黑" panose="020B0503020204020204" pitchFamily="34" charset="-122"/>
              </a:rPr>
              <a:t>二</a:t>
            </a:r>
            <a:r>
              <a:rPr lang="zh-CN" altLang="en-US" sz="2000" b="1" kern="100" dirty="0" smtClean="0">
                <a:solidFill>
                  <a:prstClr val="black"/>
                </a:solidFill>
                <a:latin typeface="Calibri Light" panose="020F0302020204030204" pitchFamily="34" charset="0"/>
                <a:ea typeface="微软雅黑" panose="020B0503020204020204" pitchFamily="34" charset="-122"/>
              </a:rPr>
              <a:t>、云图直播数据分析</a:t>
            </a:r>
            <a:endParaRPr lang="en-US" altLang="zh-CN" sz="2000" kern="1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20000"/>
              </a:lnSpc>
            </a:pPr>
            <a:r>
              <a:rPr lang="zh-CN" altLang="en-US" sz="20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整体数据：总排名与分类排行</a:t>
            </a:r>
            <a:endParaRPr lang="en-US" altLang="zh-CN" sz="2000" kern="1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2" indent="0">
              <a:lnSpc>
                <a:spcPct val="120000"/>
              </a:lnSpc>
              <a:buNone/>
            </a:pPr>
            <a:r>
              <a:rPr lang="zh-CN" altLang="en-US" sz="1600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总排名在不同平台均有较大波动，波动多在</a:t>
            </a:r>
            <a:r>
              <a:rPr lang="en-US" altLang="zh-CN" sz="1600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100~500</a:t>
            </a:r>
            <a:r>
              <a:rPr lang="zh-CN" altLang="en-US" sz="16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之间</a:t>
            </a:r>
            <a:r>
              <a:rPr lang="en-US" altLang="zh-CN" sz="1600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br>
              <a:rPr lang="en-US" altLang="zh-CN" sz="1600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16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分类排行剔除了视频，视频音乐等非直播领域的分类，可以看出，在直播领域，云图</a:t>
            </a:r>
            <a:r>
              <a:rPr lang="en-US" altLang="zh-CN" sz="16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TV</a:t>
            </a:r>
            <a:r>
              <a:rPr lang="zh-CN" altLang="en-US" sz="16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多平台稳定在</a:t>
            </a:r>
            <a:r>
              <a:rPr lang="en-US" altLang="zh-CN" sz="16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5~20</a:t>
            </a:r>
            <a:r>
              <a:rPr lang="zh-CN" altLang="en-US" sz="16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之间</a:t>
            </a:r>
            <a:endParaRPr lang="en-US" altLang="zh-CN" sz="1600" kern="1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20000"/>
              </a:lnSpc>
            </a:pPr>
            <a:endParaRPr lang="en-US" altLang="zh-CN" sz="2000" kern="1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9864" y="3445545"/>
            <a:ext cx="5667291" cy="32400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709" y="3445545"/>
            <a:ext cx="5667291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254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" y="339048"/>
            <a:ext cx="4352190" cy="726065"/>
          </a:xfrm>
        </p:spPr>
        <p:txBody>
          <a:bodyPr>
            <a:normAutofit fontScale="90000"/>
          </a:bodyPr>
          <a:lstStyle/>
          <a:p>
            <a:r>
              <a:rPr lang="en-US" altLang="zh-CN" kern="100" dirty="0" smtClean="0">
                <a:latin typeface="Calibri" panose="020F0502020204030204" pitchFamily="34" charset="0"/>
              </a:rPr>
              <a:t>Chapter3 </a:t>
            </a:r>
            <a:r>
              <a:rPr lang="zh-CN" altLang="en-US" kern="100" dirty="0" smtClean="0">
                <a:latin typeface="Calibri" panose="020F0502020204030204" pitchFamily="34" charset="0"/>
              </a:rPr>
              <a:t>云图直播调研分析</a:t>
            </a:r>
            <a:endParaRPr lang="zh-CN" altLang="en-US" dirty="0"/>
          </a:p>
        </p:txBody>
      </p:sp>
      <p:sp>
        <p:nvSpPr>
          <p:cNvPr id="3" name="文本占位符 2"/>
          <p:cNvSpPr txBox="1">
            <a:spLocks/>
          </p:cNvSpPr>
          <p:nvPr/>
        </p:nvSpPr>
        <p:spPr>
          <a:xfrm>
            <a:off x="696000" y="1266730"/>
            <a:ext cx="10800000" cy="50405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zh-CN" altLang="en-US" sz="2000" b="1" kern="100" dirty="0">
                <a:solidFill>
                  <a:prstClr val="black"/>
                </a:solidFill>
                <a:latin typeface="Calibri Light" panose="020F0302020204030204" pitchFamily="34" charset="0"/>
                <a:ea typeface="微软雅黑" panose="020B0503020204020204" pitchFamily="34" charset="-122"/>
              </a:rPr>
              <a:t>二</a:t>
            </a:r>
            <a:r>
              <a:rPr lang="zh-CN" altLang="en-US" sz="2000" b="1" kern="100" dirty="0" smtClean="0">
                <a:solidFill>
                  <a:prstClr val="black"/>
                </a:solidFill>
                <a:latin typeface="Calibri Light" panose="020F0302020204030204" pitchFamily="34" charset="0"/>
                <a:ea typeface="微软雅黑" panose="020B0503020204020204" pitchFamily="34" charset="-122"/>
              </a:rPr>
              <a:t>、云图直播数据分析</a:t>
            </a:r>
            <a:endParaRPr lang="en-US" altLang="zh-CN" sz="2000" kern="1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20000"/>
              </a:lnSpc>
            </a:pPr>
            <a:r>
              <a:rPr lang="zh-CN" altLang="en-US" sz="20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整体数据：版本升级与评分情况</a:t>
            </a:r>
            <a:endParaRPr lang="en-US" altLang="zh-CN" sz="2000" kern="1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2" indent="0">
              <a:lnSpc>
                <a:spcPct val="120000"/>
              </a:lnSpc>
              <a:buNone/>
            </a:pPr>
            <a:r>
              <a:rPr lang="zh-CN" altLang="en-US" sz="16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近两个月版本更新了</a:t>
            </a:r>
            <a:r>
              <a:rPr lang="en-US" altLang="zh-CN" sz="16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16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次，从</a:t>
            </a:r>
            <a:r>
              <a:rPr lang="en-US" altLang="zh-CN" sz="16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3.5.5</a:t>
            </a:r>
            <a:r>
              <a:rPr lang="zh-CN" altLang="en-US" sz="16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迭代到</a:t>
            </a:r>
            <a:r>
              <a:rPr lang="en-US" altLang="zh-CN" sz="16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3.6.0</a:t>
            </a:r>
            <a:r>
              <a:rPr lang="zh-CN" altLang="en-US" sz="16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小更新较为频繁，平台目前没有太大新功能推出；</a:t>
            </a:r>
            <a:endParaRPr lang="en-US" altLang="zh-CN" sz="1600" kern="1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2" indent="0">
              <a:lnSpc>
                <a:spcPct val="120000"/>
              </a:lnSpc>
              <a:buNone/>
            </a:pPr>
            <a:r>
              <a:rPr lang="zh-CN" altLang="en-US" sz="16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应用市场</a:t>
            </a:r>
            <a:r>
              <a:rPr lang="zh-CN" altLang="en-US" sz="1600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评分</a:t>
            </a:r>
            <a:r>
              <a:rPr lang="zh-CN" altLang="en-US" sz="16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主要在</a:t>
            </a:r>
            <a:r>
              <a:rPr lang="en-US" altLang="zh-CN" sz="16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4~5</a:t>
            </a:r>
            <a:r>
              <a:rPr lang="zh-CN" altLang="en-US" sz="16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分之间，市场对软件品质评价较为良好。</a:t>
            </a:r>
            <a:endParaRPr lang="en-US" altLang="zh-CN" sz="1600" kern="1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20000"/>
              </a:lnSpc>
            </a:pPr>
            <a:endParaRPr lang="en-US" altLang="zh-CN" sz="2000" kern="1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100" y="3084023"/>
            <a:ext cx="5641603" cy="3240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9116" y="3084023"/>
            <a:ext cx="5649784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01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" y="339048"/>
            <a:ext cx="4352190" cy="726065"/>
          </a:xfrm>
        </p:spPr>
        <p:txBody>
          <a:bodyPr>
            <a:normAutofit fontScale="90000"/>
          </a:bodyPr>
          <a:lstStyle/>
          <a:p>
            <a:r>
              <a:rPr lang="en-US" altLang="zh-CN" kern="100" dirty="0" smtClean="0">
                <a:latin typeface="Calibri" panose="020F0502020204030204" pitchFamily="34" charset="0"/>
              </a:rPr>
              <a:t>Chapter3 </a:t>
            </a:r>
            <a:r>
              <a:rPr lang="zh-CN" altLang="en-US" kern="100" dirty="0" smtClean="0">
                <a:latin typeface="Calibri" panose="020F0502020204030204" pitchFamily="34" charset="0"/>
              </a:rPr>
              <a:t>云图直播调研分析</a:t>
            </a:r>
            <a:endParaRPr lang="zh-CN" altLang="en-US" dirty="0"/>
          </a:p>
        </p:txBody>
      </p:sp>
      <p:sp>
        <p:nvSpPr>
          <p:cNvPr id="3" name="文本占位符 2"/>
          <p:cNvSpPr txBox="1">
            <a:spLocks/>
          </p:cNvSpPr>
          <p:nvPr/>
        </p:nvSpPr>
        <p:spPr>
          <a:xfrm>
            <a:off x="696000" y="1266730"/>
            <a:ext cx="10800000" cy="50405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zh-CN" altLang="en-US" sz="2000" b="1" kern="100" dirty="0">
                <a:solidFill>
                  <a:prstClr val="black"/>
                </a:solidFill>
                <a:latin typeface="Calibri Light" panose="020F0302020204030204" pitchFamily="34" charset="0"/>
                <a:ea typeface="微软雅黑" panose="020B0503020204020204" pitchFamily="34" charset="-122"/>
              </a:rPr>
              <a:t>二</a:t>
            </a:r>
            <a:r>
              <a:rPr lang="zh-CN" altLang="en-US" sz="2000" b="1" kern="100" dirty="0" smtClean="0">
                <a:solidFill>
                  <a:prstClr val="black"/>
                </a:solidFill>
                <a:latin typeface="Calibri Light" panose="020F0302020204030204" pitchFamily="34" charset="0"/>
                <a:ea typeface="微软雅黑" panose="020B0503020204020204" pitchFamily="34" charset="-122"/>
              </a:rPr>
              <a:t>、云图直播数据分析</a:t>
            </a:r>
            <a:endParaRPr lang="en-US" altLang="zh-CN" sz="2000" kern="1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20000"/>
              </a:lnSpc>
            </a:pPr>
            <a:r>
              <a:rPr lang="zh-CN" altLang="en-US" sz="20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整体数据：用户评价（评价选自</a:t>
            </a:r>
            <a:r>
              <a:rPr lang="en-US" altLang="zh-CN" sz="20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360</a:t>
            </a:r>
            <a:r>
              <a:rPr lang="zh-CN" altLang="en-US" sz="20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与豌豆荚，选择日评论较低时间，排除作弊）</a:t>
            </a:r>
            <a:endParaRPr lang="en-US" altLang="zh-CN" sz="2000" kern="1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lvl="1" indent="0">
              <a:lnSpc>
                <a:spcPct val="120000"/>
              </a:lnSpc>
              <a:buNone/>
            </a:pPr>
            <a:r>
              <a:rPr lang="en-US" altLang="zh-CN" sz="2000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18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从评价中可以看出，用户对电视直播功能基本满意，但是产品视频加载卡顿，广告太多</a:t>
            </a:r>
            <a:r>
              <a:rPr lang="en-US" altLang="zh-CN" sz="18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br>
              <a:rPr lang="en-US" altLang="zh-CN" sz="18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18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18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问题仍待改进</a:t>
            </a:r>
            <a:endParaRPr lang="en-US" altLang="zh-CN" sz="1800" kern="1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57300" lvl="2" indent="-342900">
              <a:lnSpc>
                <a:spcPct val="120000"/>
              </a:lnSpc>
              <a:buFont typeface="+mj-lt"/>
              <a:buAutoNum type="arabicPeriod"/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还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可以吧！地方台不能回看！以前能连续签到三十天得金币，现在只签到是五六天就需要从新签到！好像云图给不起金币了！！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！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57300" lvl="2" indent="-342900">
              <a:lnSpc>
                <a:spcPct val="120000"/>
              </a:lnSpc>
              <a:buFont typeface="+mj-lt"/>
              <a:buAutoNum type="arabicPeriod"/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唯一的缺点就是广告太多，如果可以屏蔽那就非常完美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57300" lvl="2" indent="-342900">
              <a:lnSpc>
                <a:spcPct val="120000"/>
              </a:lnSpc>
              <a:buFont typeface="+mj-lt"/>
              <a:buAutoNum type="arabicPeriod"/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卫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视太少，连湖南卫视都没有，果断卸载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！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57300" lvl="2" indent="-342900">
              <a:lnSpc>
                <a:spcPct val="120000"/>
              </a:lnSpc>
              <a:buFont typeface="+mj-lt"/>
              <a:buAutoNum type="arabicPeriod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清楚度过不够，有时断网，不是很流畅，但比其他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好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57300" lvl="2" indent="-342900">
              <a:lnSpc>
                <a:spcPct val="120000"/>
              </a:lnSpc>
              <a:buFont typeface="+mj-lt"/>
              <a:buAutoNum type="arabicPeriod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真的不错。可惜少了点粤语版的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电影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57300" lvl="2" indent="-342900">
              <a:lnSpc>
                <a:spcPct val="120000"/>
              </a:lnSpc>
              <a:buFont typeface="+mj-lt"/>
              <a:buAutoNum type="arabicPeriod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确实好用，速度快，内容丰富，比我之前用的几个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都好，只是要注意广告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57300" lvl="2" indent="-342900">
              <a:lnSpc>
                <a:spcPct val="120000"/>
              </a:lnSpc>
              <a:buFont typeface="+mj-lt"/>
              <a:buAutoNum type="arabicPeriod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现在的版本太卡了，两三个前的版本顺暢，现在无法看！放二十分钟左右总闪退黑屏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57300" lvl="2" indent="-342900">
              <a:lnSpc>
                <a:spcPct val="120000"/>
              </a:lnSpc>
              <a:buFont typeface="+mj-lt"/>
              <a:buAutoNum type="arabicPeriod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不错噢！但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………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插件太多，即使小心翼翼也会偶尔点击上，然后就下载没商量。好郁闷。</a:t>
            </a:r>
            <a:endParaRPr lang="en-US" altLang="zh-CN" sz="1600" kern="1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78129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" y="339048"/>
            <a:ext cx="4352190" cy="726065"/>
          </a:xfrm>
        </p:spPr>
        <p:txBody>
          <a:bodyPr>
            <a:normAutofit fontScale="90000"/>
          </a:bodyPr>
          <a:lstStyle/>
          <a:p>
            <a:r>
              <a:rPr lang="en-US" altLang="zh-CN" kern="100" dirty="0" smtClean="0">
                <a:latin typeface="Calibri" panose="020F0502020204030204" pitchFamily="34" charset="0"/>
              </a:rPr>
              <a:t>Chapter3 </a:t>
            </a:r>
            <a:r>
              <a:rPr lang="zh-CN" altLang="en-US" kern="100" dirty="0" smtClean="0">
                <a:latin typeface="Calibri" panose="020F0502020204030204" pitchFamily="34" charset="0"/>
              </a:rPr>
              <a:t>云图直播调研分析</a:t>
            </a:r>
            <a:endParaRPr lang="zh-CN" altLang="en-US" dirty="0"/>
          </a:p>
        </p:txBody>
      </p:sp>
      <p:sp>
        <p:nvSpPr>
          <p:cNvPr id="3" name="文本占位符 2"/>
          <p:cNvSpPr txBox="1">
            <a:spLocks/>
          </p:cNvSpPr>
          <p:nvPr/>
        </p:nvSpPr>
        <p:spPr>
          <a:xfrm>
            <a:off x="696000" y="1266730"/>
            <a:ext cx="10800000" cy="50405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zh-CN" altLang="en-US" sz="2000" b="1" kern="100" dirty="0">
                <a:solidFill>
                  <a:prstClr val="black"/>
                </a:solidFill>
                <a:latin typeface="Calibri Light" panose="020F0302020204030204" pitchFamily="34" charset="0"/>
                <a:ea typeface="微软雅黑" panose="020B0503020204020204" pitchFamily="34" charset="-122"/>
              </a:rPr>
              <a:t>二</a:t>
            </a:r>
            <a:r>
              <a:rPr lang="zh-CN" altLang="en-US" sz="2000" b="1" kern="100" dirty="0" smtClean="0">
                <a:solidFill>
                  <a:prstClr val="black"/>
                </a:solidFill>
                <a:latin typeface="Calibri Light" panose="020F0302020204030204" pitchFamily="34" charset="0"/>
                <a:ea typeface="微软雅黑" panose="020B0503020204020204" pitchFamily="34" charset="-122"/>
              </a:rPr>
              <a:t>、云图直播数据分析</a:t>
            </a:r>
            <a:endParaRPr lang="en-US" altLang="zh-CN" sz="2000" kern="1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20000"/>
              </a:lnSpc>
            </a:pPr>
            <a:r>
              <a:rPr lang="zh-CN" altLang="en-US" sz="20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具体功能数据情况（</a:t>
            </a:r>
            <a:r>
              <a:rPr lang="en-US" altLang="zh-CN" sz="20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3016</a:t>
            </a:r>
            <a:r>
              <a:rPr lang="zh-CN" altLang="en-US" sz="20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20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0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20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日，周一）</a:t>
            </a:r>
            <a:endParaRPr lang="en-US" altLang="zh-CN" sz="2000" kern="1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lvl="1" indent="0">
              <a:lnSpc>
                <a:spcPct val="120000"/>
              </a:lnSpc>
              <a:buNone/>
            </a:pPr>
            <a:r>
              <a:rPr lang="en-US" altLang="zh-CN" sz="18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1800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热</a:t>
            </a:r>
            <a:r>
              <a:rPr lang="zh-CN" altLang="en-US" sz="18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播频道，全部房间人数，</a:t>
            </a:r>
            <a:r>
              <a:rPr lang="zh-CN" altLang="en-US" sz="1800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时间 </a:t>
            </a:r>
            <a:r>
              <a:rPr lang="en-US" altLang="zh-CN" sz="18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</a:t>
            </a:r>
            <a:r>
              <a:rPr lang="zh-CN" altLang="en-US" sz="18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8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45</a:t>
            </a:r>
            <a:r>
              <a:rPr lang="zh-CN" altLang="en-US" sz="18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左右</a:t>
            </a:r>
            <a:endParaRPr lang="en-US" altLang="zh-CN" sz="1800" kern="1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lvl="1" indent="0">
              <a:lnSpc>
                <a:spcPct val="120000"/>
              </a:lnSpc>
              <a:buNone/>
            </a:pPr>
            <a:r>
              <a:rPr lang="en-US" altLang="zh-CN" sz="1800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18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可以看出，用户主要收看央视新闻，卫视电视剧，专题电影集等节目。同时，观看视频可发现，</a:t>
            </a:r>
            <a:r>
              <a:rPr lang="en-US" altLang="zh-CN" sz="18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18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电视剧与电影弹幕数较多，每分钟可有</a:t>
            </a:r>
            <a:r>
              <a:rPr lang="en-US" altLang="zh-CN" sz="18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10~20</a:t>
            </a:r>
            <a:r>
              <a:rPr lang="zh-CN" altLang="en-US" sz="18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条，而新闻弹幕稀少。 </a:t>
            </a:r>
            <a:endParaRPr lang="en-US" altLang="zh-CN" sz="1600" kern="1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20000"/>
              </a:lnSpc>
            </a:pPr>
            <a:endParaRPr lang="en-US" altLang="zh-CN" sz="2000" kern="1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3585816"/>
              </p:ext>
            </p:extLst>
          </p:nvPr>
        </p:nvGraphicFramePr>
        <p:xfrm>
          <a:off x="1742209" y="3277832"/>
          <a:ext cx="8066808" cy="32310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8351"/>
                <a:gridCol w="1008351"/>
                <a:gridCol w="1008351"/>
                <a:gridCol w="1008351"/>
                <a:gridCol w="1008351"/>
                <a:gridCol w="863745"/>
                <a:gridCol w="1152957"/>
                <a:gridCol w="1008351"/>
              </a:tblGrid>
              <a:tr h="28829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kern="100" dirty="0">
                          <a:effectLst/>
                        </a:rPr>
                        <a:t>排名</a:t>
                      </a:r>
                      <a:endParaRPr lang="zh-CN" sz="105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频道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节目名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人数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排名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频道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节目名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人数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266065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1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CCTV1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焦点访谈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1075910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11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甄嬛传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41</a:t>
                      </a:r>
                      <a:r>
                        <a:rPr lang="zh-CN" sz="1050" kern="100">
                          <a:effectLst/>
                        </a:rPr>
                        <a:t>集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99579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262255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2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CCTV3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网络春晚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459565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12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神探破案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发证先锋</a:t>
                      </a:r>
                      <a:r>
                        <a:rPr lang="en-US" sz="1050" kern="100">
                          <a:effectLst/>
                        </a:rPr>
                        <a:t>22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97147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30607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3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CCTV13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焦点访谈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427501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13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CCTV5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天下足球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96603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249338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4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江苏卫视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特种兵之霹雳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</a:rPr>
                        <a:t>278217</a:t>
                      </a:r>
                      <a:endParaRPr lang="zh-CN" sz="105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</a:rPr>
                        <a:t>14</a:t>
                      </a:r>
                      <a:endParaRPr lang="zh-CN" sz="105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CCTV12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一线法制节目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95116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30607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5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东方卫视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少帅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251921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15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CCTV4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今日亚洲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</a:rPr>
                        <a:t>92866</a:t>
                      </a:r>
                      <a:endParaRPr lang="zh-CN" sz="105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30607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6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浙江卫视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寂寞空庭春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211546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16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周星驰专场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风雨同路电影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</a:rPr>
                        <a:t>87236</a:t>
                      </a:r>
                      <a:endParaRPr lang="zh-CN" sz="105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30607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7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第一财经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谈股论金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202258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</a:rPr>
                        <a:t>17</a:t>
                      </a:r>
                      <a:endParaRPr lang="zh-CN" sz="105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安徽卫视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剑侠传奇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</a:rPr>
                        <a:t>83797</a:t>
                      </a:r>
                      <a:endParaRPr lang="zh-CN" sz="105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326577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8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北京卫视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少帅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118504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18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CCTV6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我们是冠军综艺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</a:rPr>
                        <a:t>80698</a:t>
                      </a:r>
                      <a:endParaRPr lang="zh-CN" sz="105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30607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9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港式鬼片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人吓鬼电影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117908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19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郭德纲专场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2011</a:t>
                      </a:r>
                      <a:r>
                        <a:rPr lang="zh-CN" sz="1050" kern="100">
                          <a:effectLst/>
                        </a:rPr>
                        <a:t>天津春晚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80084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30607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10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港式黑帮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古惑仔电影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</a:rPr>
                        <a:t>99616</a:t>
                      </a:r>
                      <a:endParaRPr lang="zh-CN" sz="105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20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CCTV2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消费主张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</a:rPr>
                        <a:t>80066</a:t>
                      </a:r>
                      <a:endParaRPr lang="zh-CN" sz="1050" kern="100" dirty="0">
                        <a:effectLst/>
                        <a:latin typeface="Calibri" panose="020F0502020204030204" pitchFamily="34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48733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" y="339048"/>
            <a:ext cx="4352190" cy="726065"/>
          </a:xfrm>
        </p:spPr>
        <p:txBody>
          <a:bodyPr>
            <a:normAutofit fontScale="90000"/>
          </a:bodyPr>
          <a:lstStyle/>
          <a:p>
            <a:r>
              <a:rPr lang="en-US" altLang="zh-CN" kern="100" dirty="0" smtClean="0">
                <a:latin typeface="Calibri" panose="020F0502020204030204" pitchFamily="34" charset="0"/>
              </a:rPr>
              <a:t>Chapter3 </a:t>
            </a:r>
            <a:r>
              <a:rPr lang="zh-CN" altLang="en-US" kern="100" dirty="0" smtClean="0">
                <a:latin typeface="Calibri" panose="020F0502020204030204" pitchFamily="34" charset="0"/>
              </a:rPr>
              <a:t>云图直播调研分析</a:t>
            </a:r>
            <a:endParaRPr lang="zh-CN" altLang="en-US" dirty="0"/>
          </a:p>
        </p:txBody>
      </p:sp>
      <p:sp>
        <p:nvSpPr>
          <p:cNvPr id="3" name="文本占位符 2"/>
          <p:cNvSpPr txBox="1">
            <a:spLocks/>
          </p:cNvSpPr>
          <p:nvPr/>
        </p:nvSpPr>
        <p:spPr>
          <a:xfrm>
            <a:off x="696000" y="1266730"/>
            <a:ext cx="10800000" cy="50405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zh-CN" altLang="en-US" sz="2000" b="1" kern="100" dirty="0">
                <a:solidFill>
                  <a:prstClr val="black"/>
                </a:solidFill>
                <a:latin typeface="Calibri Light" panose="020F0302020204030204" pitchFamily="34" charset="0"/>
                <a:ea typeface="微软雅黑" panose="020B0503020204020204" pitchFamily="34" charset="-122"/>
              </a:rPr>
              <a:t>二</a:t>
            </a:r>
            <a:r>
              <a:rPr lang="zh-CN" altLang="en-US" sz="2000" b="1" kern="100" dirty="0" smtClean="0">
                <a:solidFill>
                  <a:prstClr val="black"/>
                </a:solidFill>
                <a:latin typeface="Calibri Light" panose="020F0302020204030204" pitchFamily="34" charset="0"/>
                <a:ea typeface="微软雅黑" panose="020B0503020204020204" pitchFamily="34" charset="-122"/>
              </a:rPr>
              <a:t>、云图直播数据分析</a:t>
            </a:r>
            <a:endParaRPr lang="en-US" altLang="zh-CN" sz="2000" kern="1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20000"/>
              </a:lnSpc>
            </a:pPr>
            <a:r>
              <a:rPr lang="zh-CN" altLang="en-US" sz="20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具体功能数据情况</a:t>
            </a:r>
            <a:endParaRPr lang="en-US" altLang="zh-CN" sz="2000" kern="1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lvl="1" indent="0">
              <a:lnSpc>
                <a:spcPct val="120000"/>
              </a:lnSpc>
              <a:buNone/>
            </a:pPr>
            <a:r>
              <a:rPr lang="en-US" altLang="zh-CN" sz="18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18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从云图</a:t>
            </a:r>
            <a:r>
              <a:rPr lang="en-US" altLang="zh-CN" sz="18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TV</a:t>
            </a:r>
            <a:r>
              <a:rPr lang="zh-CN" altLang="en-US" sz="18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弹幕评论中可以看到大量的用户身份为游客，账户用户较少，同时，用户的地址多为二</a:t>
            </a:r>
            <a:r>
              <a:rPr lang="en-US" altLang="zh-CN" sz="18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18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三线城市，北上广较少。</a:t>
            </a:r>
            <a:endParaRPr lang="en-US" altLang="zh-CN" sz="2000" kern="1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954"/>
          <a:stretch/>
        </p:blipFill>
        <p:spPr>
          <a:xfrm>
            <a:off x="9854004" y="3490376"/>
            <a:ext cx="2025000" cy="172963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377"/>
          <a:stretch/>
        </p:blipFill>
        <p:spPr>
          <a:xfrm>
            <a:off x="5275002" y="3469594"/>
            <a:ext cx="2025000" cy="175041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089"/>
          <a:stretch/>
        </p:blipFill>
        <p:spPr>
          <a:xfrm>
            <a:off x="7564503" y="4217740"/>
            <a:ext cx="2025000" cy="176081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666"/>
          <a:stretch/>
        </p:blipFill>
        <p:spPr>
          <a:xfrm>
            <a:off x="2985501" y="4533770"/>
            <a:ext cx="2025000" cy="174003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377"/>
          <a:stretch/>
        </p:blipFill>
        <p:spPr>
          <a:xfrm>
            <a:off x="696000" y="3433223"/>
            <a:ext cx="2025000" cy="1750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316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" y="339048"/>
            <a:ext cx="4352190" cy="726065"/>
          </a:xfrm>
        </p:spPr>
        <p:txBody>
          <a:bodyPr>
            <a:normAutofit fontScale="90000"/>
          </a:bodyPr>
          <a:lstStyle/>
          <a:p>
            <a:r>
              <a:rPr lang="en-US" altLang="zh-CN" kern="100" dirty="0" smtClean="0">
                <a:latin typeface="Calibri" panose="020F0502020204030204" pitchFamily="34" charset="0"/>
              </a:rPr>
              <a:t>Chapter3 </a:t>
            </a:r>
            <a:r>
              <a:rPr lang="zh-CN" altLang="en-US" kern="100" dirty="0" smtClean="0">
                <a:latin typeface="Calibri" panose="020F0502020204030204" pitchFamily="34" charset="0"/>
              </a:rPr>
              <a:t>云图直播调研分析</a:t>
            </a:r>
            <a:endParaRPr lang="zh-CN" altLang="en-US" dirty="0"/>
          </a:p>
        </p:txBody>
      </p:sp>
      <p:sp>
        <p:nvSpPr>
          <p:cNvPr id="3" name="文本占位符 2"/>
          <p:cNvSpPr txBox="1">
            <a:spLocks/>
          </p:cNvSpPr>
          <p:nvPr/>
        </p:nvSpPr>
        <p:spPr>
          <a:xfrm>
            <a:off x="696000" y="1266729"/>
            <a:ext cx="10800000" cy="5425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zh-CN" altLang="en-US" sz="2000" b="1" kern="100" dirty="0" smtClean="0">
                <a:solidFill>
                  <a:prstClr val="black"/>
                </a:solidFill>
                <a:latin typeface="Calibri Light" panose="020F0302020204030204" pitchFamily="34" charset="0"/>
                <a:ea typeface="微软雅黑" panose="020B0503020204020204" pitchFamily="34" charset="-122"/>
              </a:rPr>
              <a:t>三、云图直播用户分析</a:t>
            </a:r>
            <a:endParaRPr lang="en-US" altLang="zh-CN" sz="2000" kern="1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20000"/>
              </a:lnSpc>
            </a:pPr>
            <a:r>
              <a:rPr lang="zh-CN" altLang="en-US" sz="20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核心用户</a:t>
            </a:r>
            <a:r>
              <a:rPr lang="en-US" altLang="zh-CN" sz="20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br>
              <a:rPr lang="en-US" altLang="zh-CN" sz="20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20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身边没有电视的追剧看新闻用户，较多</a:t>
            </a:r>
            <a:r>
              <a:rPr lang="en-US" altLang="zh-CN" sz="20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br>
              <a:rPr lang="en-US" altLang="zh-CN" sz="20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18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云图</a:t>
            </a:r>
            <a:r>
              <a:rPr lang="en-US" altLang="zh-CN" sz="1800" kern="100" dirty="0" err="1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tv</a:t>
            </a:r>
            <a:r>
              <a:rPr lang="zh-CN" altLang="en-US" sz="18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核心用户来源多样，有外来务工人员，有高校学生等，他们看电视的原因多样：追剧，看新闻等。他们的共同点是：身边没有电视，无论是宿舍，还是学校，还是公司，这些场景都属于一般缺少电视的场景，平时在家里爱看电视的人会喜欢用该软件看直播。</a:t>
            </a:r>
            <a:endParaRPr lang="en-US" altLang="zh-CN" sz="1800" kern="1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20000"/>
              </a:lnSpc>
            </a:pPr>
            <a:r>
              <a:rPr lang="zh-CN" altLang="en-US" sz="20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主流用户</a:t>
            </a:r>
            <a:r>
              <a:rPr lang="en-US" altLang="zh-CN" sz="2000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br>
              <a:rPr lang="en-US" altLang="zh-CN" sz="2000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20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移动端懒人用户，较多</a:t>
            </a:r>
            <a:r>
              <a:rPr lang="en-US" altLang="zh-CN" sz="20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br>
              <a:rPr lang="en-US" altLang="zh-CN" sz="20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18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这部分人可能家里有电视，可能身边有电脑，可以看电视直播，但是他们喜爱拿</a:t>
            </a:r>
            <a:r>
              <a:rPr lang="en-US" altLang="zh-CN" sz="18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pad</a:t>
            </a:r>
            <a:r>
              <a:rPr lang="zh-CN" altLang="en-US" sz="18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，手机等看视频，与看电视需要正襟危坐不同，手机视频可以躺着看，可以坐在床上看，便捷性高。</a:t>
            </a:r>
            <a:endParaRPr lang="en-US" altLang="zh-CN" sz="1800" kern="1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lvl="1" indent="0">
              <a:lnSpc>
                <a:spcPct val="120000"/>
              </a:lnSpc>
              <a:buNone/>
            </a:pPr>
            <a:r>
              <a:rPr lang="en-US" altLang="zh-CN" sz="20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br>
              <a:rPr lang="en-US" altLang="zh-CN" sz="20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endParaRPr lang="en-US" altLang="zh-CN" sz="1800" kern="1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lvl="1" indent="0">
              <a:lnSpc>
                <a:spcPct val="120000"/>
              </a:lnSpc>
              <a:buNone/>
            </a:pPr>
            <a:r>
              <a:rPr lang="en-US" altLang="zh-CN" sz="2000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endParaRPr lang="en-US" altLang="zh-CN" sz="1800" kern="1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62607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" y="339048"/>
            <a:ext cx="4352190" cy="726065"/>
          </a:xfrm>
        </p:spPr>
        <p:txBody>
          <a:bodyPr>
            <a:normAutofit fontScale="90000"/>
          </a:bodyPr>
          <a:lstStyle/>
          <a:p>
            <a:r>
              <a:rPr lang="en-US" altLang="zh-CN" kern="100" dirty="0" smtClean="0">
                <a:latin typeface="Calibri" panose="020F0502020204030204" pitchFamily="34" charset="0"/>
              </a:rPr>
              <a:t>Chapter3 </a:t>
            </a:r>
            <a:r>
              <a:rPr lang="zh-CN" altLang="en-US" kern="100" dirty="0" smtClean="0">
                <a:latin typeface="Calibri" panose="020F0502020204030204" pitchFamily="34" charset="0"/>
              </a:rPr>
              <a:t>云图直播调研分析</a:t>
            </a:r>
            <a:endParaRPr lang="zh-CN" altLang="en-US" dirty="0"/>
          </a:p>
        </p:txBody>
      </p:sp>
      <p:sp>
        <p:nvSpPr>
          <p:cNvPr id="3" name="文本占位符 2"/>
          <p:cNvSpPr txBox="1">
            <a:spLocks/>
          </p:cNvSpPr>
          <p:nvPr/>
        </p:nvSpPr>
        <p:spPr>
          <a:xfrm>
            <a:off x="696000" y="1266730"/>
            <a:ext cx="10800000" cy="50405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zh-CN" altLang="en-US" sz="2000" b="1" kern="100" dirty="0" smtClean="0">
                <a:solidFill>
                  <a:prstClr val="black"/>
                </a:solidFill>
                <a:latin typeface="Calibri Light" panose="020F0302020204030204" pitchFamily="34" charset="0"/>
                <a:ea typeface="微软雅黑" panose="020B0503020204020204" pitchFamily="34" charset="-122"/>
              </a:rPr>
              <a:t>三、云图直播用户分析</a:t>
            </a:r>
            <a:endParaRPr lang="en-US" altLang="zh-CN" sz="2000" kern="1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20000"/>
              </a:lnSpc>
            </a:pPr>
            <a:r>
              <a:rPr lang="zh-CN" altLang="en-US" sz="20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普通用户</a:t>
            </a:r>
            <a:endParaRPr lang="en-US" altLang="zh-CN" sz="2000" kern="1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20000"/>
              </a:lnSpc>
            </a:pPr>
            <a:r>
              <a:rPr lang="zh-CN" altLang="en-US" sz="20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偶尔看看视频的用户</a:t>
            </a:r>
            <a:r>
              <a:rPr lang="en-US" altLang="zh-CN" sz="2000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br>
              <a:rPr lang="en-US" altLang="zh-CN" sz="2000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1800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这部分人可能是随便下一个视频类应用看看视频，他们偶尔看看电视，也会看看一些电影等总剧集时间不是特别长的节目</a:t>
            </a:r>
            <a:endParaRPr lang="en-US" altLang="zh-CN" sz="1800" kern="1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20000"/>
              </a:lnSpc>
            </a:pPr>
            <a:r>
              <a:rPr lang="zh-CN" altLang="en-US" sz="20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用户构成</a:t>
            </a:r>
            <a:endParaRPr lang="en-US" altLang="zh-CN" sz="2000" kern="1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lvl="1" indent="0">
              <a:lnSpc>
                <a:spcPct val="120000"/>
              </a:lnSpc>
              <a:buNone/>
            </a:pPr>
            <a:r>
              <a:rPr lang="en-US" altLang="zh-CN" sz="2000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en-US" altLang="zh-CN" sz="18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30%</a:t>
            </a:r>
            <a:r>
              <a:rPr lang="zh-CN" altLang="en-US" sz="18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用户为核心用户</a:t>
            </a:r>
            <a:r>
              <a:rPr lang="en-US" altLang="zh-CN" sz="1800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br>
              <a:rPr lang="en-US" altLang="zh-CN" sz="1800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18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40%</a:t>
            </a:r>
            <a:r>
              <a:rPr lang="zh-CN" altLang="en-US" sz="18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用户为主流用户</a:t>
            </a:r>
            <a:r>
              <a:rPr lang="en-US" altLang="zh-CN" sz="1800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br>
              <a:rPr lang="en-US" altLang="zh-CN" sz="1800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18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30%</a:t>
            </a:r>
            <a:r>
              <a:rPr lang="zh-CN" altLang="en-US" sz="18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用户为普通用户</a:t>
            </a:r>
            <a:endParaRPr lang="en-US" altLang="zh-CN" sz="1800" kern="1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lvl="1" indent="0">
              <a:lnSpc>
                <a:spcPct val="120000"/>
              </a:lnSpc>
              <a:buNone/>
            </a:pPr>
            <a:endParaRPr lang="en-US" altLang="zh-CN" sz="1800" kern="1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7254916" y="4176432"/>
            <a:ext cx="2681442" cy="1710920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普通用户</a:t>
            </a:r>
            <a:endParaRPr lang="zh-CN" altLang="en-US" dirty="0"/>
          </a:p>
        </p:txBody>
      </p:sp>
      <p:sp>
        <p:nvSpPr>
          <p:cNvPr id="22" name="椭圆 21"/>
          <p:cNvSpPr/>
          <p:nvPr/>
        </p:nvSpPr>
        <p:spPr>
          <a:xfrm>
            <a:off x="6132513" y="2922688"/>
            <a:ext cx="3001096" cy="191487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主流用户</a:t>
            </a:r>
            <a:endParaRPr lang="zh-CN" altLang="en-US" dirty="0"/>
          </a:p>
        </p:txBody>
      </p:sp>
      <p:sp>
        <p:nvSpPr>
          <p:cNvPr id="23" name="椭圆 22"/>
          <p:cNvSpPr/>
          <p:nvPr/>
        </p:nvSpPr>
        <p:spPr>
          <a:xfrm>
            <a:off x="4912202" y="4083932"/>
            <a:ext cx="2983790" cy="1910502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核心用户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93624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" y="339048"/>
            <a:ext cx="4352190" cy="726065"/>
          </a:xfrm>
        </p:spPr>
        <p:txBody>
          <a:bodyPr>
            <a:normAutofit fontScale="90000"/>
          </a:bodyPr>
          <a:lstStyle/>
          <a:p>
            <a:r>
              <a:rPr lang="en-US" altLang="zh-CN" kern="100" dirty="0" smtClean="0">
                <a:latin typeface="Calibri" panose="020F0502020204030204" pitchFamily="34" charset="0"/>
              </a:rPr>
              <a:t>Chapter3 </a:t>
            </a:r>
            <a:r>
              <a:rPr lang="zh-CN" altLang="en-US" kern="100" dirty="0" smtClean="0">
                <a:latin typeface="Calibri" panose="020F0502020204030204" pitchFamily="34" charset="0"/>
              </a:rPr>
              <a:t>云图直播调研分析</a:t>
            </a:r>
            <a:endParaRPr lang="zh-CN" altLang="en-US" dirty="0"/>
          </a:p>
        </p:txBody>
      </p:sp>
      <p:sp>
        <p:nvSpPr>
          <p:cNvPr id="3" name="文本占位符 2"/>
          <p:cNvSpPr txBox="1">
            <a:spLocks/>
          </p:cNvSpPr>
          <p:nvPr/>
        </p:nvSpPr>
        <p:spPr>
          <a:xfrm>
            <a:off x="696000" y="1266730"/>
            <a:ext cx="10800000" cy="52132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zh-CN" altLang="en-US" sz="2000" b="1" kern="100" dirty="0" smtClean="0">
                <a:solidFill>
                  <a:prstClr val="black"/>
                </a:solidFill>
                <a:latin typeface="Calibri Light" panose="020F0302020204030204" pitchFamily="34" charset="0"/>
                <a:ea typeface="微软雅黑" panose="020B0503020204020204" pitchFamily="34" charset="-122"/>
              </a:rPr>
              <a:t>四、云图直播调研总结</a:t>
            </a:r>
            <a:endParaRPr lang="en-US" altLang="zh-CN" sz="2000" kern="1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20000"/>
              </a:lnSpc>
            </a:pPr>
            <a:r>
              <a:rPr lang="zh-CN" altLang="en-US" sz="2000" b="1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产品广告多，用户体验不佳</a:t>
            </a:r>
            <a:endParaRPr lang="en-US" altLang="zh-CN" sz="2000" b="1" kern="1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lvl="1" indent="0">
              <a:lnSpc>
                <a:spcPct val="120000"/>
              </a:lnSpc>
              <a:buNone/>
            </a:pPr>
            <a:r>
              <a:rPr lang="en-US" altLang="zh-CN" sz="2000" b="1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18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可能由于互联网寒冬，产品团队拿不到投资，云图直播团队在产品中嵌入了过多的广告，导致用</a:t>
            </a:r>
            <a:r>
              <a:rPr lang="en-US" altLang="zh-CN" sz="18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18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户体验不佳。</a:t>
            </a:r>
            <a:endParaRPr lang="en-US" altLang="zh-CN" sz="1800" kern="1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20000"/>
              </a:lnSpc>
            </a:pPr>
            <a:r>
              <a:rPr lang="zh-CN" altLang="en-US" sz="2000" b="1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产品电视直播功能良好</a:t>
            </a:r>
            <a:endParaRPr lang="en-US" altLang="zh-CN" sz="2000" b="1" kern="1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2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zh-CN" altLang="en-US" sz="18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产品在移动端的电视直播虽然有时卡顿，但是主体功能良好，用户看直播便捷，评论充足。</a:t>
            </a:r>
            <a:endParaRPr lang="en-US" altLang="zh-CN" sz="1800" kern="1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20000"/>
              </a:lnSpc>
            </a:pPr>
            <a:r>
              <a:rPr lang="zh-CN" altLang="en-US" sz="2000" b="1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产品对用户黏性不足</a:t>
            </a:r>
            <a:r>
              <a:rPr lang="en-US" altLang="zh-CN" sz="2000" b="1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br>
              <a:rPr lang="en-US" altLang="zh-CN" sz="2000" b="1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2000" b="1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18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产品直播虽然有大量用户观看，但是评论中未注册游客较多，许多用户不能被产品所留存下来，</a:t>
            </a:r>
            <a:r>
              <a:rPr lang="en-US" altLang="zh-CN" sz="1800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br>
              <a:rPr lang="en-US" altLang="zh-CN" sz="1800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18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18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不能让用户对产品产生依赖性。</a:t>
            </a:r>
            <a:endParaRPr lang="en-US" altLang="zh-CN" sz="1800" kern="1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20000"/>
              </a:lnSpc>
            </a:pPr>
            <a:r>
              <a:rPr lang="zh-CN" altLang="en-US" sz="2000" b="1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产品发展空间有限</a:t>
            </a:r>
            <a:r>
              <a:rPr lang="en-US" altLang="zh-CN" sz="20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br>
              <a:rPr lang="en-US" altLang="zh-CN" sz="20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2000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20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目前，游戏直播、秀场直播、体育直播均有较为稳定的产品，云图</a:t>
            </a:r>
            <a:r>
              <a:rPr lang="en-US" altLang="zh-CN" sz="20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TV</a:t>
            </a:r>
            <a:r>
              <a:rPr lang="zh-CN" altLang="en-US" sz="20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抓住电视领域后，</a:t>
            </a:r>
            <a:endParaRPr lang="en-US" altLang="zh-CN" sz="2000" kern="1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lvl="1" indent="0">
              <a:lnSpc>
                <a:spcPct val="120000"/>
              </a:lnSpc>
              <a:buNone/>
            </a:pPr>
            <a:r>
              <a:rPr lang="en-US" altLang="zh-CN" sz="2000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20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下一步如何选择更好的发展方向，会是一个问题。</a:t>
            </a:r>
            <a:endParaRPr lang="en-US" altLang="zh-CN" sz="2000" kern="1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20000"/>
              </a:lnSpc>
            </a:pPr>
            <a:endParaRPr lang="en-US" altLang="zh-CN" sz="2000" kern="1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39216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 txBox="1">
            <a:spLocks/>
          </p:cNvSpPr>
          <p:nvPr/>
        </p:nvSpPr>
        <p:spPr>
          <a:xfrm>
            <a:off x="696000" y="1272931"/>
            <a:ext cx="10800000" cy="50239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zh-CN" altLang="en-US" sz="2000" b="1" kern="100" dirty="0" smtClean="0">
                <a:latin typeface="Calibri Light" panose="020F0302020204030204" pitchFamily="34" charset="0"/>
                <a:ea typeface="微软雅黑" panose="020B0503020204020204" pitchFamily="34" charset="-122"/>
              </a:rPr>
              <a:t>三、竞品调研行业现状</a:t>
            </a:r>
          </a:p>
          <a:p>
            <a:pPr lvl="1">
              <a:lnSpc>
                <a:spcPct val="100000"/>
              </a:lnSpc>
            </a:pPr>
            <a:r>
              <a:rPr lang="zh-CN" altLang="en-US" sz="2000" kern="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行业现状</a:t>
            </a:r>
            <a:endParaRPr lang="en-US" altLang="zh-CN" sz="2000" kern="1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zh-CN" altLang="en-US" sz="1600" kern="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目前直播行业暂未出现大而全的</a:t>
            </a:r>
            <a:r>
              <a:rPr lang="zh-CN" altLang="en-US" sz="1600" b="1" kern="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复合型内容直播平台</a:t>
            </a:r>
            <a:endParaRPr lang="en-US" altLang="zh-CN" sz="1600" b="1" kern="1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zh-CN" altLang="en-US" sz="1600" kern="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内容专而精的</a:t>
            </a:r>
            <a:r>
              <a:rPr lang="zh-CN" altLang="en-US" sz="1600" b="1" kern="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细分型内容直播平台</a:t>
            </a:r>
            <a:r>
              <a:rPr lang="zh-CN" altLang="en-US" sz="1600" kern="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百花齐放</a:t>
            </a:r>
            <a:endParaRPr lang="en-US" altLang="zh-CN" sz="1600" kern="1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zh-CN" altLang="en-US" sz="1600" b="1" kern="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其他类型产品正向直播行业正在渗透</a:t>
            </a:r>
            <a:r>
              <a:rPr lang="zh-CN" altLang="en-US" sz="1600" kern="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，非</a:t>
            </a:r>
            <a:r>
              <a:rPr lang="zh-CN" altLang="en-US" sz="1600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独立软件的直播渐渐</a:t>
            </a:r>
            <a:r>
              <a:rPr lang="zh-CN" altLang="en-US" sz="1600" kern="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出现（非直播类网站或</a:t>
            </a:r>
            <a:r>
              <a:rPr lang="en-US" altLang="zh-CN" sz="1600" kern="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sz="1600" kern="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附带的直播功能）</a:t>
            </a:r>
          </a:p>
          <a:p>
            <a:pPr lvl="1">
              <a:lnSpc>
                <a:spcPct val="100000"/>
              </a:lnSpc>
            </a:pPr>
            <a:r>
              <a:rPr lang="zh-CN" altLang="en-US" sz="2000" kern="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当前直播产品的主要类型</a:t>
            </a:r>
            <a:endParaRPr lang="zh-CN" altLang="en-US" sz="2000" kern="1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kern="100" dirty="0" smtClean="0">
                <a:latin typeface="Calibri" panose="020F0502020204030204" pitchFamily="34" charset="0"/>
              </a:rPr>
              <a:t>Chapter1 </a:t>
            </a:r>
            <a:r>
              <a:rPr lang="zh-CN" altLang="en-US" dirty="0" smtClean="0">
                <a:solidFill>
                  <a:srgbClr val="FFFFFF"/>
                </a:solidFill>
              </a:rPr>
              <a:t>概述</a:t>
            </a:r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1351807" y="3673165"/>
            <a:ext cx="2909453" cy="2831544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r>
              <a:rPr lang="zh-CN" altLang="en-US" dirty="0" smtClean="0">
                <a:solidFill>
                  <a:srgbClr val="5FA28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秀场直播</a:t>
            </a:r>
            <a:endParaRPr lang="en-US" altLang="zh-CN" dirty="0" smtClean="0">
              <a:solidFill>
                <a:srgbClr val="5FA28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600" dirty="0" smtClean="0">
              <a:solidFill>
                <a:srgbClr val="5FA28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多玩</a:t>
            </a:r>
            <a:r>
              <a:rPr lang="en-US" altLang="zh-CN" sz="1600" dirty="0" err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yy</a:t>
            </a:r>
            <a:r>
              <a:rPr lang="zh-CN" altLang="en-US" sz="16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主业务</a:t>
            </a:r>
            <a:endParaRPr lang="en-US" altLang="zh-CN" sz="16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六间房直播</a:t>
            </a:r>
            <a:endParaRPr lang="en-US" altLang="zh-CN" sz="16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酷狗繁星</a:t>
            </a:r>
            <a:endParaRPr lang="en-US" altLang="zh-CN" sz="16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来疯（优酷）</a:t>
            </a:r>
            <a:endParaRPr lang="en-US" altLang="zh-CN" sz="16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爱奇艺奇秀</a:t>
            </a:r>
            <a:endParaRPr lang="en-US" altLang="zh-CN" sz="16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网易</a:t>
            </a:r>
            <a:r>
              <a:rPr lang="en-US" altLang="zh-CN" sz="16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BOBO</a:t>
            </a:r>
          </a:p>
          <a:p>
            <a:r>
              <a:rPr lang="zh-CN" altLang="en-US" sz="16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百度百秀</a:t>
            </a:r>
            <a:endParaRPr lang="en-US" altLang="zh-CN" sz="16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6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9158</a:t>
            </a:r>
          </a:p>
          <a:p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 smtClean="0">
                <a:solidFill>
                  <a:srgbClr val="5FA28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  <a:p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新浪秀场</a:t>
            </a:r>
            <a:endParaRPr lang="en-US" altLang="zh-CN" sz="16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搜狐千帆</a:t>
            </a:r>
            <a:endParaRPr lang="en-US" altLang="zh-CN" sz="16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6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KK</a:t>
            </a:r>
            <a:r>
              <a:rPr lang="zh-CN" altLang="en-US" sz="16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唱响</a:t>
            </a:r>
          </a:p>
          <a:p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斗鱼全民星秀</a:t>
            </a:r>
            <a:endParaRPr lang="en-US" altLang="zh-CN" sz="1600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熊猫娱乐联盟</a:t>
            </a:r>
            <a:endParaRPr lang="en-US" altLang="zh-CN" sz="1600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战旗百变娱乐</a:t>
            </a:r>
            <a:endParaRPr lang="en-US" altLang="zh-CN" sz="1600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641273" y="3673165"/>
            <a:ext cx="290945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5FA28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游戏直播</a:t>
            </a:r>
            <a:endParaRPr lang="en-US" altLang="zh-CN" dirty="0" smtClean="0">
              <a:solidFill>
                <a:srgbClr val="5FA28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600" dirty="0" smtClean="0">
              <a:solidFill>
                <a:srgbClr val="5FA28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斗鱼主业务</a:t>
            </a:r>
            <a:endParaRPr lang="en-US" altLang="zh-CN" sz="16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虎牙直播（</a:t>
            </a:r>
            <a:r>
              <a:rPr lang="en-US" altLang="zh-CN" sz="16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YY</a:t>
            </a:r>
            <a:r>
              <a:rPr lang="zh-CN" altLang="en-US" sz="16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6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战旗主业务</a:t>
            </a:r>
            <a:endParaRPr lang="en-US" altLang="zh-CN" sz="16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熊猫主业务</a:t>
            </a:r>
            <a:endParaRPr lang="en-US" altLang="zh-CN" sz="16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龙珠直播</a:t>
            </a:r>
            <a:endParaRPr lang="en-US" altLang="zh-CN" sz="16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6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KK</a:t>
            </a:r>
            <a:r>
              <a:rPr lang="zh-CN" altLang="en-US" sz="16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直播</a:t>
            </a:r>
            <a:endParaRPr lang="en-US" altLang="zh-CN" sz="16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smtClean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映刻直播</a:t>
            </a:r>
            <a:r>
              <a:rPr lang="zh-CN" altLang="en-US" sz="16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游戏频道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6620084" y="3673165"/>
            <a:ext cx="2160958" cy="2862322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zh-CN" altLang="en-US" dirty="0" smtClean="0">
                <a:solidFill>
                  <a:srgbClr val="5FA28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泛生活</a:t>
            </a:r>
            <a:r>
              <a:rPr lang="en-US" altLang="zh-CN" dirty="0" smtClean="0">
                <a:solidFill>
                  <a:srgbClr val="5FA28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  <a:p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映客</a:t>
            </a:r>
            <a:r>
              <a:rPr lang="zh-CN" altLang="en-US" sz="16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直播</a:t>
            </a:r>
            <a:endParaRPr lang="en-US" altLang="zh-CN" sz="1600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花椒</a:t>
            </a:r>
            <a:r>
              <a:rPr lang="zh-CN" altLang="en-US" sz="16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直播</a:t>
            </a:r>
            <a:r>
              <a:rPr lang="en-US" altLang="zh-CN" sz="16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(360</a:t>
            </a:r>
            <a:r>
              <a:rPr lang="en-US" altLang="zh-CN" sz="16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  <a:p>
            <a:r>
              <a:rPr lang="en-US" altLang="zh-CN" sz="1600" dirty="0" err="1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Meerkat</a:t>
            </a:r>
            <a:r>
              <a:rPr lang="zh-CN" altLang="en-US" sz="16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（国外</a:t>
            </a:r>
            <a:r>
              <a:rPr lang="zh-CN" altLang="en-US" sz="16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600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6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Periscope</a:t>
            </a:r>
            <a:r>
              <a:rPr lang="zh-CN" altLang="en-US" sz="16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（国外）</a:t>
            </a:r>
            <a:endParaRPr lang="en-US" altLang="zh-CN" sz="16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 smtClean="0">
                <a:solidFill>
                  <a:srgbClr val="5FA28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1600" dirty="0">
              <a:solidFill>
                <a:srgbClr val="5FA28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斗鱼元气生活</a:t>
            </a:r>
            <a:endParaRPr lang="en-US" altLang="zh-CN" sz="1600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战旗百变户外</a:t>
            </a:r>
            <a:endParaRPr lang="en-US" altLang="zh-CN" sz="1600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熊猫户外直播</a:t>
            </a:r>
            <a:endParaRPr lang="en-US" altLang="zh-CN" sz="1600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美拍</a:t>
            </a:r>
            <a:r>
              <a:rPr lang="zh-CN" altLang="en-US" sz="1600" dirty="0" smtClean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直播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351807" y="3334611"/>
            <a:ext cx="42429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客户端独立软件</a:t>
            </a:r>
            <a:r>
              <a:rPr lang="en-US" altLang="zh-CN" sz="16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en-US" sz="16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蓝色  </a:t>
            </a:r>
            <a:r>
              <a:rPr lang="zh-CN" altLang="en-US" sz="1600" dirty="0" smtClean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非独立软件形式</a:t>
            </a:r>
            <a:r>
              <a:rPr lang="en-US" altLang="zh-CN" sz="1600" dirty="0" smtClean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en-US" sz="1600" dirty="0" smtClean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红色</a:t>
            </a:r>
            <a:endParaRPr lang="zh-CN" altLang="en-US" sz="1600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8781042" y="3673165"/>
            <a:ext cx="2909453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5FA28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其他类型</a:t>
            </a:r>
            <a:endParaRPr lang="en-US" altLang="zh-CN" sz="1600" dirty="0" smtClean="0">
              <a:solidFill>
                <a:srgbClr val="5FA28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映刻直播</a:t>
            </a:r>
            <a:r>
              <a:rPr lang="en-US" altLang="zh-CN" sz="16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16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电视</a:t>
            </a:r>
            <a:r>
              <a:rPr lang="en-US" altLang="zh-CN" sz="16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  <a:p>
            <a:r>
              <a:rPr lang="en-US" altLang="zh-CN" sz="16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CIBN</a:t>
            </a:r>
            <a:r>
              <a:rPr lang="zh-CN" altLang="en-US" sz="16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手机电视</a:t>
            </a:r>
            <a:endParaRPr lang="en-US" altLang="zh-CN" sz="16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6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16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仅有移动端</a:t>
            </a:r>
            <a:r>
              <a:rPr lang="en-US" altLang="zh-CN" sz="16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  <a:p>
            <a:r>
              <a:rPr lang="zh-CN" altLang="en-US" sz="16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云图</a:t>
            </a:r>
            <a:r>
              <a:rPr lang="en-US" altLang="zh-CN" sz="16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TV</a:t>
            </a:r>
            <a:r>
              <a:rPr lang="en-US" altLang="zh-CN" sz="16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16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电视</a:t>
            </a:r>
            <a:r>
              <a:rPr lang="en-US" altLang="zh-CN" sz="16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  <a:p>
            <a:r>
              <a:rPr lang="zh-CN" altLang="en-US" sz="16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章鱼</a:t>
            </a:r>
            <a:r>
              <a:rPr lang="en-US" altLang="zh-CN" sz="16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TV</a:t>
            </a:r>
            <a:r>
              <a:rPr lang="en-US" altLang="zh-CN" sz="16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16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体育</a:t>
            </a:r>
            <a:r>
              <a:rPr lang="en-US" altLang="zh-CN" sz="16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  <a:p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600" dirty="0" err="1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Bilibili</a:t>
            </a:r>
            <a:r>
              <a:rPr lang="zh-CN" altLang="en-US" sz="16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直播</a:t>
            </a:r>
            <a:r>
              <a:rPr lang="en-US" altLang="zh-CN" sz="16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1600" dirty="0" err="1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acg</a:t>
            </a:r>
            <a:r>
              <a:rPr lang="en-US" altLang="zh-CN" sz="16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739916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" y="339048"/>
            <a:ext cx="4352190" cy="726065"/>
          </a:xfrm>
        </p:spPr>
        <p:txBody>
          <a:bodyPr>
            <a:normAutofit/>
          </a:bodyPr>
          <a:lstStyle/>
          <a:p>
            <a:r>
              <a:rPr lang="en-US" altLang="zh-CN" sz="2500" kern="100" dirty="0" smtClean="0">
                <a:latin typeface="Calibri" panose="020F0502020204030204" pitchFamily="34" charset="0"/>
              </a:rPr>
              <a:t>Chapter4 </a:t>
            </a:r>
            <a:r>
              <a:rPr lang="zh-CN" altLang="en-US" sz="2500" kern="100" dirty="0" smtClean="0">
                <a:latin typeface="Calibri" panose="020F0502020204030204" pitchFamily="34" charset="0"/>
              </a:rPr>
              <a:t>行业趋势总结</a:t>
            </a:r>
            <a:endParaRPr lang="zh-CN" altLang="en-US" sz="2500" dirty="0"/>
          </a:p>
        </p:txBody>
      </p:sp>
      <p:sp>
        <p:nvSpPr>
          <p:cNvPr id="3" name="文本占位符 2"/>
          <p:cNvSpPr txBox="1">
            <a:spLocks/>
          </p:cNvSpPr>
          <p:nvPr/>
        </p:nvSpPr>
        <p:spPr>
          <a:xfrm>
            <a:off x="696000" y="1266730"/>
            <a:ext cx="10800000" cy="50405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</a:pPr>
            <a:r>
              <a:rPr lang="zh-CN" altLang="en-US" sz="20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直播行业</a:t>
            </a:r>
            <a:r>
              <a:rPr lang="zh-CN" altLang="en-US" sz="20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未来</a:t>
            </a:r>
            <a:r>
              <a:rPr lang="zh-CN" altLang="en-US" sz="20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发展</a:t>
            </a:r>
            <a:r>
              <a:rPr lang="zh-CN" altLang="en-US" sz="2000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趋势</a:t>
            </a:r>
            <a:endParaRPr lang="en-US" altLang="zh-CN" sz="2000" kern="1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lvl="1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zh-CN" altLang="en-US" sz="16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从映刻直播与其模仿的海外应用</a:t>
            </a:r>
            <a:r>
              <a:rPr lang="en-US" altLang="zh-CN" sz="1600" kern="100" dirty="0" err="1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meerkat</a:t>
            </a:r>
            <a:r>
              <a:rPr lang="zh-CN" altLang="en-US" sz="16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可以看出，未来发展下面几个趋势</a:t>
            </a:r>
            <a:endParaRPr lang="en-US" altLang="zh-CN" sz="1600" kern="1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lvl="1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altLang="zh-CN" sz="16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6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直播移动化</a:t>
            </a:r>
            <a:endParaRPr lang="en-US" altLang="zh-CN" sz="1600" kern="1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lvl="1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zh-CN" altLang="en-US" sz="16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快手美拍等短视频应用大火的</a:t>
            </a:r>
            <a:r>
              <a:rPr lang="en-US" altLang="zh-CN" sz="16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2015</a:t>
            </a:r>
            <a:r>
              <a:rPr lang="zh-CN" altLang="en-US" sz="16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年，已经说明了视频移动化是一种趋势，</a:t>
            </a:r>
            <a:endParaRPr lang="en-US" altLang="zh-CN" sz="1600" kern="1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lvl="1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zh-CN" altLang="en-US" sz="16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直播，将会在移动端展现出丰富的内容。</a:t>
            </a:r>
            <a:endParaRPr lang="en-US" altLang="zh-CN" sz="1600" kern="1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lvl="1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altLang="zh-CN" sz="1600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sz="16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sz="16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内容多元化</a:t>
            </a:r>
            <a:r>
              <a:rPr lang="en-US" altLang="zh-CN" sz="1600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br>
              <a:rPr lang="en-US" altLang="zh-CN" sz="1600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16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如今</a:t>
            </a:r>
            <a:r>
              <a:rPr lang="en-US" altLang="zh-CN" sz="1600" kern="100" dirty="0" err="1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facebook</a:t>
            </a:r>
            <a:r>
              <a:rPr lang="zh-CN" altLang="en-US" sz="16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中明星直播广受好评，未来击剑馆直播击剑，海洋馆直播海豚</a:t>
            </a:r>
            <a:r>
              <a:rPr lang="en-US" altLang="zh-CN" sz="16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br>
              <a:rPr lang="en-US" altLang="zh-CN" sz="16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16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等等丰富的直播具有可能，直播，将会是如同</a:t>
            </a:r>
            <a:r>
              <a:rPr lang="en-US" altLang="zh-CN" sz="1600" kern="100" dirty="0" err="1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airbnb</a:t>
            </a:r>
            <a:r>
              <a:rPr lang="zh-CN" altLang="en-US" sz="16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一样的分享经济。</a:t>
            </a:r>
            <a:endParaRPr lang="en-US" altLang="zh-CN" sz="1600" kern="1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lvl="1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zh-CN" altLang="en-US" sz="16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如同右图，动物饲养员可以表演一段猩猩喂饮料直播。</a:t>
            </a:r>
            <a:endParaRPr lang="en-US" altLang="zh-CN" sz="1600" kern="1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lvl="1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altLang="zh-CN" sz="16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en-US" altLang="zh-CN" sz="16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sz="16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产品社交</a:t>
            </a:r>
            <a:r>
              <a:rPr lang="zh-CN" altLang="en-US" sz="16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化</a:t>
            </a:r>
            <a:r>
              <a:rPr lang="en-US" altLang="zh-CN" sz="1600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br>
              <a:rPr lang="en-US" altLang="zh-CN" sz="1600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16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前文已经提及：</a:t>
            </a:r>
            <a:r>
              <a:rPr lang="zh-CN" altLang="en-US" sz="16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文字社交</a:t>
            </a:r>
            <a:r>
              <a:rPr lang="en-US" altLang="zh-CN" sz="16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16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微博</a:t>
            </a:r>
            <a:r>
              <a:rPr lang="en-US" altLang="zh-CN" sz="16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)——</a:t>
            </a:r>
            <a:r>
              <a:rPr lang="zh-CN" altLang="en-US" sz="16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图片社交</a:t>
            </a:r>
            <a:r>
              <a:rPr lang="en-US" altLang="zh-CN" sz="16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1600" kern="100" dirty="0" err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instgram</a:t>
            </a:r>
            <a:r>
              <a:rPr lang="en-US" altLang="zh-CN" sz="16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)——</a:t>
            </a:r>
            <a:r>
              <a:rPr lang="zh-CN" altLang="en-US" sz="16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短视频</a:t>
            </a:r>
            <a:r>
              <a:rPr lang="zh-CN" altLang="en-US" sz="16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社交</a:t>
            </a:r>
            <a:r>
              <a:rPr lang="en-US" altLang="zh-CN" sz="16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br>
              <a:rPr lang="en-US" altLang="zh-CN" sz="16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16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zh-CN" altLang="en-US" sz="16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美拍、快手</a:t>
            </a:r>
            <a:r>
              <a:rPr lang="zh-CN" altLang="en-US" sz="16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en-US" altLang="zh-CN" sz="16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16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即时视频社交（</a:t>
            </a:r>
            <a:r>
              <a:rPr lang="en-US" altLang="zh-CN" sz="16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periscope</a:t>
            </a:r>
            <a:r>
              <a:rPr lang="zh-CN" altLang="en-US" sz="16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en-US" altLang="zh-CN" sz="16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br>
              <a:rPr lang="en-US" altLang="zh-CN" sz="16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16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某个明星，某个网络可以定时给她的粉丝来段直播，相熟的好友也可以通过直</a:t>
            </a:r>
            <a:r>
              <a:rPr lang="en-US" altLang="zh-CN" sz="16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br>
              <a:rPr lang="en-US" altLang="zh-CN" sz="16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16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播进行实时聊天。</a:t>
            </a:r>
            <a:endParaRPr lang="en-US" altLang="zh-CN" sz="1600" kern="1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1546" y="1266730"/>
            <a:ext cx="2733675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939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456867" y="2967335"/>
            <a:ext cx="320792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dirty="0" smtClean="0">
                <a:ln w="0"/>
                <a:solidFill>
                  <a:srgbClr val="5FA281"/>
                </a:solidFill>
                <a:effectLst>
                  <a:reflection blurRad="6350" stA="53000" endA="300" endPos="35500" dir="5400000" sy="-9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Thanks</a:t>
            </a:r>
            <a:r>
              <a:rPr lang="zh-CN" altLang="en-US" sz="5400" dirty="0" smtClean="0">
                <a:ln w="0"/>
                <a:solidFill>
                  <a:srgbClr val="5FA281"/>
                </a:solidFill>
                <a:effectLst>
                  <a:reflection blurRad="6350" stA="53000" endA="300" endPos="35500" dir="5400000" sy="-9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！</a:t>
            </a:r>
            <a:endParaRPr lang="zh-CN" altLang="en-US" sz="5400" dirty="0">
              <a:ln w="0"/>
              <a:solidFill>
                <a:srgbClr val="5FA281"/>
              </a:solidFill>
              <a:effectLst>
                <a:reflection blurRad="6350" stA="53000" endA="300" endPos="35500" dir="5400000" sy="-9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75924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 txBox="1">
            <a:spLocks/>
          </p:cNvSpPr>
          <p:nvPr/>
        </p:nvSpPr>
        <p:spPr>
          <a:xfrm>
            <a:off x="696000" y="1272931"/>
            <a:ext cx="10800000" cy="50239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zh-CN" altLang="en-US" sz="2000" b="1" kern="100" dirty="0">
                <a:solidFill>
                  <a:prstClr val="black"/>
                </a:solidFill>
                <a:latin typeface="Calibri Light" panose="020F0302020204030204" pitchFamily="34" charset="0"/>
                <a:ea typeface="微软雅黑" panose="020B0503020204020204" pitchFamily="34" charset="-122"/>
              </a:rPr>
              <a:t>四</a:t>
            </a:r>
            <a:r>
              <a:rPr lang="zh-CN" altLang="en-US" sz="2000" b="1" kern="100" dirty="0" smtClean="0">
                <a:solidFill>
                  <a:prstClr val="black"/>
                </a:solidFill>
                <a:latin typeface="Calibri Light" panose="020F0302020204030204" pitchFamily="34" charset="0"/>
                <a:ea typeface="微软雅黑" panose="020B0503020204020204" pitchFamily="34" charset="-122"/>
              </a:rPr>
              <a:t>、竞品调研产品</a:t>
            </a:r>
          </a:p>
          <a:p>
            <a:pPr lvl="1">
              <a:lnSpc>
                <a:spcPct val="100000"/>
              </a:lnSpc>
            </a:pPr>
            <a:r>
              <a:rPr lang="zh-CN" altLang="en-US" sz="20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直播行业有向着大而全方向发展的趋势</a:t>
            </a:r>
            <a:endParaRPr lang="en-US" altLang="zh-CN" sz="2000" kern="1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zh-CN" altLang="en-US" sz="16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游戏领域的第一名斗鱼有向娱乐秀场与生活直播发展的趋势，直播业务将不全是游戏</a:t>
            </a:r>
            <a:endParaRPr lang="en-US" altLang="zh-CN" sz="1600" kern="1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zh-CN" altLang="en-US" sz="16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熊猫</a:t>
            </a:r>
            <a:r>
              <a:rPr lang="en-US" altLang="zh-CN" sz="16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6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战旗等平台跟进斗鱼的策略，也在向多内容平台发展；</a:t>
            </a:r>
            <a:r>
              <a:rPr lang="zh-CN" altLang="en-US" sz="1600" kern="10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电视类映刻直播</a:t>
            </a:r>
            <a:r>
              <a:rPr lang="zh-CN" altLang="en-US" sz="16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也添加了游戏频道</a:t>
            </a:r>
            <a:endParaRPr lang="en-US" altLang="zh-CN" sz="1600" kern="1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zh-CN" altLang="en-US" sz="16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多玩</a:t>
            </a:r>
            <a:r>
              <a:rPr lang="en-US" altLang="zh-CN" sz="1600" kern="100" dirty="0" err="1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yy</a:t>
            </a:r>
            <a:r>
              <a:rPr lang="zh-CN" altLang="en-US" sz="16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</a:t>
            </a:r>
            <a:r>
              <a:rPr lang="en-US" altLang="zh-CN" sz="1600" kern="100" dirty="0" err="1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kk</a:t>
            </a:r>
            <a:r>
              <a:rPr lang="zh-CN" altLang="en-US" sz="16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直播等老牌秀场大力发展游戏直播</a:t>
            </a:r>
            <a:endParaRPr lang="en-US" altLang="zh-CN" sz="1600" kern="1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>
              <a:lnSpc>
                <a:spcPct val="100000"/>
              </a:lnSpc>
              <a:buFont typeface="Wingdings" panose="05000000000000000000" pitchFamily="2" charset="2"/>
              <a:buChar char="ü"/>
            </a:pPr>
            <a:endParaRPr lang="zh-CN" altLang="en-US" sz="1600" kern="1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00000"/>
              </a:lnSpc>
            </a:pPr>
            <a:r>
              <a:rPr lang="zh-CN" altLang="en-US" sz="20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秀场直播已经红海化，游戏直播趋于成熟，泛生活等领域格局未定</a:t>
            </a:r>
            <a:endParaRPr lang="en-US" altLang="zh-CN" sz="2000" kern="1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lvl="1" indent="0">
              <a:lnSpc>
                <a:spcPct val="100000"/>
              </a:lnSpc>
              <a:buNone/>
            </a:pPr>
            <a:endParaRPr lang="en-US" altLang="zh-CN" sz="2000" kern="1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00000"/>
              </a:lnSpc>
            </a:pPr>
            <a:r>
              <a:rPr lang="zh-CN" altLang="en-US" sz="20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本次调研对未来有发展潜力的，泛生活与电视类产品进行分析</a:t>
            </a:r>
            <a:endParaRPr lang="en-US" altLang="zh-CN" sz="2000" kern="1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2" indent="0">
              <a:lnSpc>
                <a:spcPct val="100000"/>
              </a:lnSpc>
              <a:buNone/>
            </a:pPr>
            <a:r>
              <a:rPr lang="en-US" altLang="zh-CN" kern="100" dirty="0" smtClean="0">
                <a:solidFill>
                  <a:srgbClr val="5FA28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YY</a:t>
            </a:r>
            <a:r>
              <a:rPr lang="zh-CN" altLang="en-US" kern="100" smtClean="0">
                <a:solidFill>
                  <a:srgbClr val="5FA28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直播、映刻直播</a:t>
            </a:r>
            <a:r>
              <a:rPr lang="zh-CN" altLang="en-US" kern="100" dirty="0" smtClean="0">
                <a:solidFill>
                  <a:srgbClr val="5FA28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、映客直播</a:t>
            </a:r>
            <a:endParaRPr lang="en-US" altLang="zh-CN" kern="100" dirty="0" smtClean="0">
              <a:solidFill>
                <a:srgbClr val="5FA28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kern="100" dirty="0" smtClean="0">
                <a:latin typeface="Calibri" panose="020F0502020204030204" pitchFamily="34" charset="0"/>
              </a:rPr>
              <a:t>Chapter1 </a:t>
            </a:r>
            <a:r>
              <a:rPr lang="zh-CN" altLang="en-US" dirty="0" smtClean="0">
                <a:solidFill>
                  <a:srgbClr val="FFFFFF"/>
                </a:solidFill>
              </a:rPr>
              <a:t>概述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21710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2"/>
          <p:cNvSpPr txBox="1">
            <a:spLocks/>
          </p:cNvSpPr>
          <p:nvPr/>
        </p:nvSpPr>
        <p:spPr>
          <a:xfrm>
            <a:off x="693635" y="1578314"/>
            <a:ext cx="10798709" cy="47289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61950" indent="-361950" algn="just" defTabSz="6858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50000"/>
              <a:buFont typeface="Wingdings 3" panose="05040102010807070707" pitchFamily="18" charset="2"/>
              <a:buChar char="p"/>
              <a:defRPr lang="zh-CN" altLang="en-US" sz="2400" b="1" kern="1200" baseline="0">
                <a:solidFill>
                  <a:schemeClr val="accent1"/>
                </a:solidFill>
                <a:latin typeface="+mn-ea"/>
                <a:ea typeface="+mn-ea"/>
                <a:cs typeface="+mn-cs"/>
              </a:defRPr>
            </a:lvl1pPr>
            <a:lvl2pPr marL="361950" indent="-361950" algn="just" defTabSz="6858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Clr>
                <a:schemeClr val="accent2">
                  <a:lumMod val="60000"/>
                  <a:lumOff val="40000"/>
                </a:schemeClr>
              </a:buClr>
              <a:buFont typeface="幼圆" panose="02010509060101010101" pitchFamily="49" charset="-122"/>
              <a:buChar char=" "/>
              <a:defRPr sz="1800" b="0" kern="1200" baseline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5FA281"/>
              </a:buClr>
            </a:pPr>
            <a:r>
              <a:rPr lang="en-US" altLang="zh-CN" kern="100" dirty="0" smtClean="0">
                <a:solidFill>
                  <a:srgbClr val="5FA28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Chapter1 </a:t>
            </a:r>
            <a:r>
              <a:rPr kern="100" dirty="0" smtClean="0">
                <a:solidFill>
                  <a:srgbClr val="5FA28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概述</a:t>
            </a:r>
            <a:endParaRPr lang="en-US" altLang="zh-CN" kern="100" dirty="0" smtClean="0">
              <a:solidFill>
                <a:srgbClr val="5FA28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buClr>
                <a:srgbClr val="5FA281"/>
              </a:buClr>
            </a:pPr>
            <a:r>
              <a:rPr lang="en-US" altLang="zh-CN" kern="100" dirty="0" smtClean="0">
                <a:solidFill>
                  <a:srgbClr val="5FA28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Chapter2 </a:t>
            </a:r>
            <a:r>
              <a:rPr lang="zh-CN" altLang="en-US" kern="100" dirty="0" smtClean="0">
                <a:solidFill>
                  <a:srgbClr val="5FA28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映刻直播</a:t>
            </a:r>
            <a:r>
              <a:rPr kern="100" dirty="0" smtClean="0">
                <a:solidFill>
                  <a:srgbClr val="5FA28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竞品调研</a:t>
            </a:r>
            <a:endParaRPr lang="en-US" kern="100" dirty="0" smtClean="0">
              <a:solidFill>
                <a:srgbClr val="5FA28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indent="0">
              <a:buClr>
                <a:srgbClr val="5FA281"/>
              </a:buClr>
              <a:buNone/>
            </a:pPr>
            <a:r>
              <a:rPr lang="en-US" altLang="zh-CN" kern="100" dirty="0">
                <a:solidFill>
                  <a:srgbClr val="5FA28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	</a:t>
            </a:r>
            <a:r>
              <a:rPr lang="zh-CN" altLang="en-US" sz="2000" b="0" kern="100" dirty="0" smtClean="0">
                <a:solidFill>
                  <a:srgbClr val="5FA281"/>
                </a:solidFill>
                <a:latin typeface="Calibri Light" panose="020F0302020204030204" pitchFamily="34" charset="0"/>
                <a:ea typeface="微软雅黑" panose="020B0503020204020204" pitchFamily="34" charset="-122"/>
              </a:rPr>
              <a:t>映刻直播功能分析</a:t>
            </a:r>
            <a:endParaRPr lang="en-US" altLang="zh-CN" sz="2000" b="0" kern="100" dirty="0" smtClean="0">
              <a:solidFill>
                <a:srgbClr val="5FA281"/>
              </a:solidFill>
              <a:latin typeface="Calibri Light" panose="020F0302020204030204" pitchFamily="34" charset="0"/>
              <a:ea typeface="微软雅黑" panose="020B0503020204020204" pitchFamily="34" charset="-122"/>
            </a:endParaRPr>
          </a:p>
          <a:p>
            <a:pPr marL="0" indent="0">
              <a:buClr>
                <a:srgbClr val="5FA281"/>
              </a:buClr>
              <a:buNone/>
            </a:pPr>
            <a:r>
              <a:rPr lang="en-US" altLang="zh-CN" sz="2000" b="0" kern="100" dirty="0">
                <a:solidFill>
                  <a:srgbClr val="5FA281"/>
                </a:solidFill>
                <a:latin typeface="Calibri Light" panose="020F0302020204030204" pitchFamily="34" charset="0"/>
                <a:ea typeface="微软雅黑" panose="020B0503020204020204" pitchFamily="34" charset="-122"/>
              </a:rPr>
              <a:t>	</a:t>
            </a:r>
            <a:r>
              <a:rPr lang="zh-CN" altLang="en-US" sz="2000" b="0" kern="100" dirty="0" smtClean="0">
                <a:solidFill>
                  <a:srgbClr val="5FA281"/>
                </a:solidFill>
                <a:latin typeface="Calibri Light" panose="020F0302020204030204" pitchFamily="34" charset="0"/>
                <a:ea typeface="微软雅黑" panose="020B0503020204020204" pitchFamily="34" charset="-122"/>
              </a:rPr>
              <a:t>映刻直播数据分析</a:t>
            </a:r>
            <a:endParaRPr lang="en-US" altLang="zh-CN" sz="2000" b="0" kern="100" dirty="0" smtClean="0">
              <a:solidFill>
                <a:srgbClr val="5FA281"/>
              </a:solidFill>
              <a:latin typeface="Calibri Light" panose="020F0302020204030204" pitchFamily="34" charset="0"/>
              <a:ea typeface="微软雅黑" panose="020B0503020204020204" pitchFamily="34" charset="-122"/>
            </a:endParaRPr>
          </a:p>
          <a:p>
            <a:pPr marL="0" indent="0">
              <a:buClr>
                <a:srgbClr val="5FA281"/>
              </a:buClr>
              <a:buNone/>
            </a:pPr>
            <a:r>
              <a:rPr lang="en-US" altLang="zh-CN" sz="2000" b="0" kern="100" dirty="0">
                <a:solidFill>
                  <a:srgbClr val="5FA281"/>
                </a:solidFill>
                <a:latin typeface="Calibri Light" panose="020F0302020204030204" pitchFamily="34" charset="0"/>
                <a:ea typeface="微软雅黑" panose="020B0503020204020204" pitchFamily="34" charset="-122"/>
              </a:rPr>
              <a:t>	</a:t>
            </a:r>
            <a:r>
              <a:rPr lang="zh-CN" altLang="en-US" sz="2000" b="0" kern="100" dirty="0" smtClean="0">
                <a:solidFill>
                  <a:srgbClr val="5FA281"/>
                </a:solidFill>
                <a:latin typeface="Calibri Light" panose="020F0302020204030204" pitchFamily="34" charset="0"/>
                <a:ea typeface="微软雅黑" panose="020B0503020204020204" pitchFamily="34" charset="-122"/>
              </a:rPr>
              <a:t>映刻直播</a:t>
            </a:r>
            <a:r>
              <a:rPr lang="zh-CN" altLang="en-US" sz="2000" b="0" kern="100" dirty="0">
                <a:solidFill>
                  <a:srgbClr val="5FA281"/>
                </a:solidFill>
                <a:latin typeface="Calibri Light" panose="020F0302020204030204" pitchFamily="34" charset="0"/>
                <a:ea typeface="微软雅黑" panose="020B0503020204020204" pitchFamily="34" charset="-122"/>
              </a:rPr>
              <a:t>用户</a:t>
            </a:r>
            <a:r>
              <a:rPr lang="zh-CN" altLang="en-US" sz="2000" b="0" kern="100" dirty="0" smtClean="0">
                <a:solidFill>
                  <a:srgbClr val="5FA281"/>
                </a:solidFill>
                <a:latin typeface="Calibri Light" panose="020F0302020204030204" pitchFamily="34" charset="0"/>
                <a:ea typeface="微软雅黑" panose="020B0503020204020204" pitchFamily="34" charset="-122"/>
              </a:rPr>
              <a:t>分析</a:t>
            </a:r>
            <a:endParaRPr lang="en-US" altLang="zh-CN" sz="2000" b="0" kern="100" dirty="0" smtClean="0">
              <a:solidFill>
                <a:srgbClr val="5FA281"/>
              </a:solidFill>
              <a:latin typeface="Calibri Light" panose="020F0302020204030204" pitchFamily="34" charset="0"/>
              <a:ea typeface="微软雅黑" panose="020B0503020204020204" pitchFamily="34" charset="-122"/>
            </a:endParaRPr>
          </a:p>
          <a:p>
            <a:pPr marL="0" indent="0">
              <a:buClr>
                <a:srgbClr val="5FA281"/>
              </a:buClr>
              <a:buNone/>
            </a:pPr>
            <a:r>
              <a:rPr lang="en-US" altLang="zh-CN" sz="2000" b="0" kern="100" dirty="0" smtClean="0">
                <a:solidFill>
                  <a:srgbClr val="5FA281"/>
                </a:solidFill>
                <a:latin typeface="Calibri Light" panose="020F0302020204030204" pitchFamily="34" charset="0"/>
                <a:ea typeface="微软雅黑" panose="020B0503020204020204" pitchFamily="34" charset="-122"/>
              </a:rPr>
              <a:t>	</a:t>
            </a:r>
            <a:r>
              <a:rPr lang="zh-CN" altLang="en-US" sz="2000" b="0" kern="100" dirty="0" smtClean="0">
                <a:solidFill>
                  <a:srgbClr val="5FA281"/>
                </a:solidFill>
                <a:latin typeface="Calibri Light" panose="020F0302020204030204" pitchFamily="34" charset="0"/>
                <a:ea typeface="微软雅黑" panose="020B0503020204020204" pitchFamily="34" charset="-122"/>
              </a:rPr>
              <a:t>映刻直播分析总结</a:t>
            </a:r>
            <a:endParaRPr lang="en-US" altLang="zh-CN" sz="2000" b="0" kern="100" dirty="0" smtClean="0">
              <a:solidFill>
                <a:srgbClr val="5FA28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buClr>
                <a:srgbClr val="5FA281"/>
              </a:buClr>
            </a:pPr>
            <a:r>
              <a:rPr lang="en-US" altLang="zh-CN" kern="100" dirty="0" smtClean="0">
                <a:solidFill>
                  <a:srgbClr val="5FA28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Chapter3 </a:t>
            </a:r>
            <a:r>
              <a:rPr lang="zh-CN" altLang="en-US" kern="100" dirty="0" smtClean="0">
                <a:solidFill>
                  <a:srgbClr val="5FA28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云图</a:t>
            </a:r>
            <a:r>
              <a:rPr lang="en-US" altLang="zh-CN" kern="100" dirty="0" smtClean="0">
                <a:solidFill>
                  <a:srgbClr val="5FA28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TV</a:t>
            </a:r>
            <a:r>
              <a:rPr lang="zh-CN" altLang="en-US" kern="100" dirty="0" smtClean="0">
                <a:solidFill>
                  <a:srgbClr val="5FA28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竞品</a:t>
            </a:r>
            <a:r>
              <a:rPr kern="100" dirty="0" smtClean="0">
                <a:solidFill>
                  <a:srgbClr val="5FA28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调研</a:t>
            </a:r>
            <a:endParaRPr lang="en-US" altLang="zh-CN" kern="100" dirty="0" smtClean="0">
              <a:solidFill>
                <a:srgbClr val="5FA28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buClr>
                <a:srgbClr val="5FA281"/>
              </a:buClr>
            </a:pPr>
            <a:r>
              <a:rPr lang="en-US" altLang="zh-CN" kern="100" dirty="0" smtClean="0">
                <a:solidFill>
                  <a:srgbClr val="5FA28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Chapter4 </a:t>
            </a:r>
            <a:r>
              <a:rPr lang="zh-CN" altLang="en-US" kern="100" dirty="0" smtClean="0">
                <a:solidFill>
                  <a:srgbClr val="5FA28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行业趋势总结</a:t>
            </a:r>
            <a:endParaRPr lang="en-US" altLang="zh-CN" kern="100" dirty="0">
              <a:solidFill>
                <a:srgbClr val="5FA28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buClr>
                <a:srgbClr val="5FA281"/>
              </a:buClr>
            </a:pPr>
            <a:endParaRPr lang="en-US" altLang="zh-CN" kern="100" dirty="0" smtClean="0">
              <a:solidFill>
                <a:srgbClr val="5FA28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buClr>
                <a:srgbClr val="5FA281"/>
              </a:buClr>
            </a:pPr>
            <a:endParaRPr kern="100" dirty="0">
              <a:solidFill>
                <a:srgbClr val="5FA28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10824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" y="339048"/>
            <a:ext cx="4352190" cy="726065"/>
          </a:xfrm>
        </p:spPr>
        <p:txBody>
          <a:bodyPr>
            <a:normAutofit fontScale="90000"/>
          </a:bodyPr>
          <a:lstStyle/>
          <a:p>
            <a:r>
              <a:rPr lang="en-US" altLang="zh-CN" kern="100" smtClean="0">
                <a:latin typeface="Calibri" panose="020F0502020204030204" pitchFamily="34" charset="0"/>
              </a:rPr>
              <a:t>Chapter2 </a:t>
            </a:r>
            <a:r>
              <a:rPr lang="zh-CN" altLang="en-US" kern="100" smtClean="0">
                <a:latin typeface="Calibri" panose="020F0502020204030204" pitchFamily="34" charset="0"/>
              </a:rPr>
              <a:t>映刻直播</a:t>
            </a:r>
            <a:r>
              <a:rPr lang="zh-CN" altLang="en-US" kern="100" dirty="0" smtClean="0">
                <a:latin typeface="Calibri" panose="020F0502020204030204" pitchFamily="34" charset="0"/>
              </a:rPr>
              <a:t>调研分析</a:t>
            </a:r>
            <a:endParaRPr lang="zh-CN" altLang="en-US" dirty="0"/>
          </a:p>
        </p:txBody>
      </p:sp>
      <p:sp>
        <p:nvSpPr>
          <p:cNvPr id="3" name="文本占位符 2"/>
          <p:cNvSpPr txBox="1">
            <a:spLocks/>
          </p:cNvSpPr>
          <p:nvPr/>
        </p:nvSpPr>
        <p:spPr>
          <a:xfrm>
            <a:off x="696000" y="1266730"/>
            <a:ext cx="10800000" cy="50405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zh-CN" altLang="en-US" sz="2000" b="1" kern="100" smtClean="0">
                <a:solidFill>
                  <a:prstClr val="black"/>
                </a:solidFill>
                <a:latin typeface="Calibri Light" panose="020F0302020204030204" pitchFamily="34" charset="0"/>
                <a:ea typeface="微软雅黑" panose="020B0503020204020204" pitchFamily="34" charset="-122"/>
              </a:rPr>
              <a:t>一、映刻直播</a:t>
            </a:r>
            <a:r>
              <a:rPr lang="zh-CN" altLang="en-US" sz="2000" b="1" kern="100" dirty="0" smtClean="0">
                <a:solidFill>
                  <a:prstClr val="black"/>
                </a:solidFill>
                <a:latin typeface="Calibri Light" panose="020F0302020204030204" pitchFamily="34" charset="0"/>
                <a:ea typeface="微软雅黑" panose="020B0503020204020204" pitchFamily="34" charset="-122"/>
              </a:rPr>
              <a:t>功能分析</a:t>
            </a:r>
            <a:endParaRPr lang="en-US" altLang="zh-CN" sz="2000" b="1" kern="100" dirty="0" smtClean="0">
              <a:solidFill>
                <a:prstClr val="black"/>
              </a:solidFill>
              <a:latin typeface="Calibri Light" panose="020F0302020204030204" pitchFamily="34" charset="0"/>
              <a:ea typeface="微软雅黑" panose="020B0503020204020204" pitchFamily="34" charset="-122"/>
            </a:endParaRPr>
          </a:p>
          <a:p>
            <a:pPr lvl="1">
              <a:lnSpc>
                <a:spcPct val="120000"/>
              </a:lnSpc>
            </a:pPr>
            <a:r>
              <a:rPr lang="zh-CN" altLang="en-US" sz="20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产品核心竞争力：泛生活直播</a:t>
            </a:r>
            <a:endParaRPr lang="en-US" altLang="zh-CN" sz="2000" kern="1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2" indent="0">
              <a:lnSpc>
                <a:spcPct val="120000"/>
              </a:lnSpc>
              <a:buNone/>
            </a:pPr>
            <a:r>
              <a:rPr lang="zh-CN" altLang="en-US" sz="16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直播生活中的各类精彩时刻，如聚会、弹琴、健身；特别是类似于聚会，健身这类发生公共场所的直播，</a:t>
            </a:r>
            <a:endParaRPr lang="en-US" altLang="zh-CN" sz="1600" kern="1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2" indent="0">
              <a:lnSpc>
                <a:spcPct val="120000"/>
              </a:lnSpc>
              <a:buNone/>
            </a:pPr>
            <a:r>
              <a:rPr lang="zh-CN" altLang="en-US" sz="16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传统的秀场直播需要电脑</a:t>
            </a:r>
            <a:r>
              <a:rPr lang="zh-CN" altLang="en-US" sz="1600" kern="10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，而映刻直播</a:t>
            </a:r>
            <a:r>
              <a:rPr lang="zh-CN" altLang="en-US" sz="16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只需要移动设备，即可把这些非家庭场景展现出来。</a:t>
            </a:r>
            <a:endParaRPr lang="en-US" altLang="zh-CN" sz="2000" kern="1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7688" y="3069088"/>
            <a:ext cx="2025000" cy="3600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3282" y="3069088"/>
            <a:ext cx="2025000" cy="3600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8876" y="3070905"/>
            <a:ext cx="202500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161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" y="339048"/>
            <a:ext cx="4352190" cy="726065"/>
          </a:xfrm>
        </p:spPr>
        <p:txBody>
          <a:bodyPr>
            <a:normAutofit fontScale="90000"/>
          </a:bodyPr>
          <a:lstStyle/>
          <a:p>
            <a:r>
              <a:rPr lang="en-US" altLang="zh-CN" kern="100" smtClean="0">
                <a:latin typeface="Calibri" panose="020F0502020204030204" pitchFamily="34" charset="0"/>
              </a:rPr>
              <a:t>Chapter2 </a:t>
            </a:r>
            <a:r>
              <a:rPr lang="zh-CN" altLang="en-US" kern="100" smtClean="0">
                <a:latin typeface="Calibri" panose="020F0502020204030204" pitchFamily="34" charset="0"/>
              </a:rPr>
              <a:t>映刻直播</a:t>
            </a:r>
            <a:r>
              <a:rPr lang="zh-CN" altLang="en-US" kern="100" dirty="0" smtClean="0">
                <a:latin typeface="Calibri" panose="020F0502020204030204" pitchFamily="34" charset="0"/>
              </a:rPr>
              <a:t>调研分析</a:t>
            </a:r>
            <a:endParaRPr lang="zh-CN" altLang="en-US" dirty="0"/>
          </a:p>
        </p:txBody>
      </p:sp>
      <p:sp>
        <p:nvSpPr>
          <p:cNvPr id="3" name="文本占位符 2"/>
          <p:cNvSpPr txBox="1">
            <a:spLocks/>
          </p:cNvSpPr>
          <p:nvPr/>
        </p:nvSpPr>
        <p:spPr>
          <a:xfrm>
            <a:off x="696000" y="1266730"/>
            <a:ext cx="10800000" cy="50405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zh-CN" altLang="en-US" sz="2000" b="1" kern="100" smtClean="0">
                <a:solidFill>
                  <a:prstClr val="black"/>
                </a:solidFill>
                <a:latin typeface="Calibri Light" panose="020F0302020204030204" pitchFamily="34" charset="0"/>
                <a:ea typeface="微软雅黑" panose="020B0503020204020204" pitchFamily="34" charset="-122"/>
              </a:rPr>
              <a:t>一、映刻直播</a:t>
            </a:r>
            <a:r>
              <a:rPr lang="zh-CN" altLang="en-US" sz="2000" b="1" kern="100" dirty="0" smtClean="0">
                <a:solidFill>
                  <a:prstClr val="black"/>
                </a:solidFill>
                <a:latin typeface="Calibri Light" panose="020F0302020204030204" pitchFamily="34" charset="0"/>
                <a:ea typeface="微软雅黑" panose="020B0503020204020204" pitchFamily="34" charset="-122"/>
              </a:rPr>
              <a:t>功能分析</a:t>
            </a:r>
            <a:endParaRPr lang="en-US" altLang="zh-CN" sz="2000" b="1" kern="100" dirty="0" smtClean="0">
              <a:solidFill>
                <a:prstClr val="black"/>
              </a:solidFill>
              <a:latin typeface="Calibri Light" panose="020F0302020204030204" pitchFamily="34" charset="0"/>
              <a:ea typeface="微软雅黑" panose="020B0503020204020204" pitchFamily="34" charset="-122"/>
            </a:endParaRPr>
          </a:p>
          <a:p>
            <a:pPr lvl="1">
              <a:lnSpc>
                <a:spcPct val="120000"/>
              </a:lnSpc>
            </a:pPr>
            <a:r>
              <a:rPr lang="zh-CN" altLang="en-US" sz="20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产品主要功能</a:t>
            </a:r>
            <a:endParaRPr lang="en-US" altLang="zh-CN" sz="2000" kern="1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lvl="1" indent="0">
              <a:lnSpc>
                <a:spcPct val="120000"/>
              </a:lnSpc>
              <a:buNone/>
            </a:pPr>
            <a:r>
              <a:rPr lang="en-US" altLang="zh-CN" sz="16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1.</a:t>
            </a:r>
            <a:r>
              <a:rPr lang="zh-CN" altLang="en-US" sz="16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发现与观看各类生活达人的直播，以及观看当前热门直播</a:t>
            </a:r>
            <a:endParaRPr lang="en-US" altLang="zh-CN" sz="1600" kern="1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lvl="1" indent="0">
              <a:lnSpc>
                <a:spcPct val="120000"/>
              </a:lnSpc>
              <a:buNone/>
            </a:pPr>
            <a:r>
              <a:rPr lang="en-US" altLang="zh-CN" sz="16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16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用户在达人栏中找到一些热门主播与新秀主播并关注他们，</a:t>
            </a:r>
            <a:r>
              <a:rPr lang="en-US" altLang="zh-CN" sz="16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br>
              <a:rPr lang="en-US" altLang="zh-CN" sz="16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16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16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然后用户可在关注标签下看到他们当前的直播与过去直播的</a:t>
            </a:r>
            <a:r>
              <a:rPr lang="en-US" altLang="zh-CN" sz="16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br>
              <a:rPr lang="en-US" altLang="zh-CN" sz="16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16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16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回放。在热门标签下，用户可以看到当前最热的直播。</a:t>
            </a:r>
            <a:endParaRPr lang="en-US" altLang="zh-CN" sz="1600" kern="1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lvl="1" indent="0">
              <a:lnSpc>
                <a:spcPct val="120000"/>
              </a:lnSpc>
              <a:buNone/>
            </a:pPr>
            <a:r>
              <a:rPr lang="en-US" altLang="zh-CN" sz="1600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en-US" altLang="zh-CN" sz="16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6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观看直播过程中的互动</a:t>
            </a:r>
            <a:endParaRPr lang="en-US" altLang="zh-CN" sz="1600" kern="1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lvl="1" indent="0">
              <a:lnSpc>
                <a:spcPct val="120000"/>
              </a:lnSpc>
              <a:buNone/>
            </a:pPr>
            <a:r>
              <a:rPr lang="en-US" altLang="zh-CN" sz="16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16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用户可以点击左下角聊天</a:t>
            </a:r>
            <a:r>
              <a:rPr lang="en-US" altLang="zh-CN" sz="16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icon</a:t>
            </a:r>
            <a:r>
              <a:rPr lang="zh-CN" altLang="en-US" sz="16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输入文字，右下角点击礼物</a:t>
            </a:r>
            <a:r>
              <a:rPr lang="en-US" altLang="zh-CN" sz="16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icon</a:t>
            </a:r>
            <a:br>
              <a:rPr lang="en-US" altLang="zh-CN" sz="16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16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16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选择不同价值礼物送出，礼物送出未显示在直播间，左上角显</a:t>
            </a:r>
            <a:endParaRPr lang="en-US" altLang="zh-CN" sz="1600" kern="1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lvl="1" indent="0">
              <a:lnSpc>
                <a:spcPct val="120000"/>
              </a:lnSpc>
              <a:buNone/>
            </a:pPr>
            <a:r>
              <a:rPr lang="en-US" altLang="zh-CN" sz="1600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16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示出映票总数（映票是一种类似于斗鱼鱼丸的物品，代表礼物</a:t>
            </a:r>
            <a:r>
              <a:rPr lang="en-US" altLang="zh-CN" sz="16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br>
              <a:rPr lang="en-US" altLang="zh-CN" sz="16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16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16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总积分）。</a:t>
            </a:r>
            <a:endParaRPr lang="en-US" altLang="zh-CN" sz="1600" kern="1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lvl="1" indent="0">
              <a:lnSpc>
                <a:spcPct val="120000"/>
              </a:lnSpc>
              <a:buNone/>
            </a:pPr>
            <a:r>
              <a:rPr lang="en-US" altLang="zh-CN" sz="16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	</a:t>
            </a:r>
            <a:endParaRPr lang="en-US" altLang="zh-CN" sz="2000" kern="1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3452" y="1266730"/>
            <a:ext cx="2025000" cy="36000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096991" y="4992874"/>
            <a:ext cx="2722418" cy="1126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20000"/>
              </a:lnSpc>
            </a:pPr>
            <a:r>
              <a:rPr lang="zh-CN" altLang="en-US" sz="14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</a:t>
            </a:r>
            <a:r>
              <a:rPr lang="zh-CN" altLang="en-US" sz="1400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</a:t>
            </a:r>
            <a:r>
              <a:rPr lang="zh-CN" altLang="en-US" sz="14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主导</a:t>
            </a:r>
            <a:r>
              <a:rPr lang="zh-CN" altLang="en-US" sz="1400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导航</a:t>
            </a:r>
            <a:r>
              <a:rPr lang="zh-CN" altLang="en-US" sz="14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页：</a:t>
            </a:r>
            <a:endParaRPr lang="en-US" altLang="zh-CN" sz="1400" kern="1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20000"/>
              </a:lnSpc>
            </a:pPr>
            <a:r>
              <a:rPr lang="zh-CN" altLang="en-US" sz="14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主页</a:t>
            </a:r>
            <a:r>
              <a:rPr lang="zh-CN" altLang="en-US" sz="1400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、直播</a:t>
            </a:r>
            <a:r>
              <a:rPr lang="zh-CN" altLang="en-US" sz="14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1400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</a:t>
            </a:r>
            <a:r>
              <a:rPr lang="zh-CN" altLang="en-US" sz="14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人中心</a:t>
            </a:r>
            <a:endParaRPr lang="en-US" altLang="zh-CN" sz="1400" kern="1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20000"/>
              </a:lnSpc>
            </a:pPr>
            <a:r>
              <a:rPr lang="zh-CN" altLang="en-US" sz="14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主页中的三个标签：</a:t>
            </a:r>
            <a:r>
              <a:rPr lang="en-US" altLang="zh-CN" sz="14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br>
              <a:rPr lang="en-US" altLang="zh-CN" sz="14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14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关注、热门、达人</a:t>
            </a:r>
            <a:endParaRPr lang="en-US" altLang="zh-CN" sz="1400" kern="1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9409" y="1266730"/>
            <a:ext cx="2025000" cy="36000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9296496" y="4992874"/>
            <a:ext cx="2722418" cy="1680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20000"/>
              </a:lnSpc>
            </a:pPr>
            <a:r>
              <a:rPr lang="zh-CN" altLang="en-US" sz="14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直播间页面：</a:t>
            </a:r>
            <a:endParaRPr lang="en-US" altLang="zh-CN" sz="1400" kern="1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20000"/>
              </a:lnSpc>
            </a:pPr>
            <a:r>
              <a:rPr lang="zh-CN" altLang="en-US" sz="14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上端显示主播标签，点击可关注、私信主播</a:t>
            </a:r>
            <a:endParaRPr lang="en-US" altLang="zh-CN" sz="1400" kern="1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20000"/>
              </a:lnSpc>
            </a:pPr>
            <a:r>
              <a:rPr lang="zh-CN" altLang="en-US" sz="14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旁边是刚加入房间的用户头像</a:t>
            </a:r>
            <a:r>
              <a:rPr lang="en-US" altLang="zh-CN" sz="16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br>
              <a:rPr lang="en-US" altLang="zh-CN" sz="16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endParaRPr lang="en-US" altLang="zh-CN" sz="1600" kern="1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354"/>
          <a:stretch/>
        </p:blipFill>
        <p:spPr>
          <a:xfrm>
            <a:off x="3991034" y="4866730"/>
            <a:ext cx="2835000" cy="174614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1185412" y="5288339"/>
            <a:ext cx="28297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20000"/>
              </a:lnSpc>
            </a:pPr>
            <a:r>
              <a:rPr lang="zh-CN" altLang="en-US" sz="14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录像回放功能：</a:t>
            </a:r>
            <a:endParaRPr lang="en-US" altLang="zh-CN" sz="1400" kern="1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20000"/>
              </a:lnSpc>
            </a:pPr>
            <a:r>
              <a:rPr lang="en-US" altLang="zh-CN" sz="14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4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发送聊天信息</a:t>
            </a:r>
            <a:r>
              <a:rPr lang="en-US" altLang="zh-CN" sz="14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icon</a:t>
            </a:r>
            <a:r>
              <a:rPr lang="zh-CN" altLang="en-US" sz="14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变为了播放</a:t>
            </a:r>
            <a:r>
              <a:rPr lang="en-US" altLang="zh-CN" sz="14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4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暂停按钮</a:t>
            </a:r>
            <a:endParaRPr lang="en-US" altLang="zh-CN" sz="1400" kern="1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20000"/>
              </a:lnSpc>
            </a:pPr>
            <a:r>
              <a:rPr lang="en-US" altLang="zh-CN" sz="14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4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时间条可操作视频进度</a:t>
            </a:r>
            <a:endParaRPr lang="en-US" altLang="zh-CN" sz="1400" kern="1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20000"/>
              </a:lnSpc>
            </a:pPr>
            <a:r>
              <a:rPr lang="en-US" altLang="zh-CN" sz="14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sz="14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其余功能与直播间相同</a:t>
            </a:r>
            <a:endParaRPr lang="en-US" altLang="zh-CN" sz="1400" kern="1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80513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" y="339048"/>
            <a:ext cx="4352190" cy="726065"/>
          </a:xfrm>
        </p:spPr>
        <p:txBody>
          <a:bodyPr>
            <a:normAutofit fontScale="90000"/>
          </a:bodyPr>
          <a:lstStyle/>
          <a:p>
            <a:r>
              <a:rPr lang="en-US" altLang="zh-CN" kern="100" smtClean="0">
                <a:latin typeface="Calibri" panose="020F0502020204030204" pitchFamily="34" charset="0"/>
              </a:rPr>
              <a:t>Chapter2 </a:t>
            </a:r>
            <a:r>
              <a:rPr lang="zh-CN" altLang="en-US" kern="100" smtClean="0">
                <a:latin typeface="Calibri" panose="020F0502020204030204" pitchFamily="34" charset="0"/>
              </a:rPr>
              <a:t>映刻直播</a:t>
            </a:r>
            <a:r>
              <a:rPr lang="zh-CN" altLang="en-US" kern="100" dirty="0" smtClean="0">
                <a:latin typeface="Calibri" panose="020F0502020204030204" pitchFamily="34" charset="0"/>
              </a:rPr>
              <a:t>调研分析</a:t>
            </a:r>
            <a:endParaRPr lang="zh-CN" altLang="en-US" dirty="0"/>
          </a:p>
        </p:txBody>
      </p:sp>
      <p:sp>
        <p:nvSpPr>
          <p:cNvPr id="3" name="文本占位符 2"/>
          <p:cNvSpPr txBox="1">
            <a:spLocks/>
          </p:cNvSpPr>
          <p:nvPr/>
        </p:nvSpPr>
        <p:spPr>
          <a:xfrm>
            <a:off x="696000" y="1266730"/>
            <a:ext cx="10800000" cy="50405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zh-CN" altLang="en-US" sz="2000" b="1" kern="100" smtClean="0">
                <a:solidFill>
                  <a:prstClr val="black"/>
                </a:solidFill>
                <a:latin typeface="Calibri Light" panose="020F0302020204030204" pitchFamily="34" charset="0"/>
                <a:ea typeface="微软雅黑" panose="020B0503020204020204" pitchFamily="34" charset="-122"/>
              </a:rPr>
              <a:t>一、映刻直播</a:t>
            </a:r>
            <a:r>
              <a:rPr lang="zh-CN" altLang="en-US" sz="2000" b="1" kern="100" dirty="0" smtClean="0">
                <a:solidFill>
                  <a:prstClr val="black"/>
                </a:solidFill>
                <a:latin typeface="Calibri Light" panose="020F0302020204030204" pitchFamily="34" charset="0"/>
                <a:ea typeface="微软雅黑" panose="020B0503020204020204" pitchFamily="34" charset="-122"/>
              </a:rPr>
              <a:t>功能分析</a:t>
            </a:r>
            <a:endParaRPr lang="en-US" altLang="zh-CN" sz="2000" b="1" kern="100" dirty="0" smtClean="0">
              <a:solidFill>
                <a:prstClr val="black"/>
              </a:solidFill>
              <a:latin typeface="Calibri Light" panose="020F0302020204030204" pitchFamily="34" charset="0"/>
              <a:ea typeface="微软雅黑" panose="020B0503020204020204" pitchFamily="34" charset="-122"/>
            </a:endParaRPr>
          </a:p>
          <a:p>
            <a:pPr lvl="1">
              <a:lnSpc>
                <a:spcPct val="120000"/>
              </a:lnSpc>
            </a:pPr>
            <a:r>
              <a:rPr lang="zh-CN" altLang="en-US" sz="20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产品主要功能</a:t>
            </a:r>
            <a:endParaRPr lang="en-US" altLang="zh-CN" sz="2000" kern="1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lvl="1" indent="0">
              <a:lnSpc>
                <a:spcPct val="120000"/>
              </a:lnSpc>
              <a:buNone/>
            </a:pPr>
            <a:r>
              <a:rPr lang="en-US" altLang="zh-CN" sz="16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16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在直播间中时，点击左上角可以看到一个弹出框，并且</a:t>
            </a:r>
            <a:r>
              <a:rPr lang="en-US" altLang="zh-CN" sz="1600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br>
              <a:rPr lang="en-US" altLang="zh-CN" sz="1600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16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16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可以关注、私信、进入该主播用户主页</a:t>
            </a:r>
            <a:endParaRPr lang="en-US" altLang="zh-CN" sz="1600" kern="1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lvl="1" indent="0">
              <a:lnSpc>
                <a:spcPct val="120000"/>
              </a:lnSpc>
              <a:buNone/>
            </a:pPr>
            <a:r>
              <a:rPr lang="en-US" altLang="zh-CN" sz="1600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16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进入用户主页后，可以看到用户直播的精彩回放，用户</a:t>
            </a:r>
            <a:r>
              <a:rPr lang="en-US" altLang="zh-CN" sz="16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br>
              <a:rPr lang="en-US" altLang="zh-CN" sz="16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16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16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关注的对象与用户的粉丝，贡献最多的粉丝可显示在用</a:t>
            </a:r>
            <a:r>
              <a:rPr lang="en-US" altLang="zh-CN" sz="16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br>
              <a:rPr lang="en-US" altLang="zh-CN" sz="16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16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16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户的映票贡献榜中</a:t>
            </a:r>
            <a:endParaRPr lang="en-US" altLang="zh-CN" sz="1600" kern="1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lvl="1" indent="0">
              <a:lnSpc>
                <a:spcPct val="120000"/>
              </a:lnSpc>
              <a:buNone/>
            </a:pPr>
            <a:r>
              <a:rPr lang="en-US" altLang="zh-CN" sz="1600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en-US" altLang="zh-CN" sz="16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en-US" altLang="zh-CN" sz="1600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sz="1600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三级以上</a:t>
            </a:r>
            <a:r>
              <a:rPr lang="zh-CN" altLang="en-US" sz="16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用户可以</a:t>
            </a:r>
            <a:r>
              <a:rPr lang="en-US" altLang="zh-CN" sz="1600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br>
              <a:rPr lang="en-US" altLang="zh-CN" sz="1600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16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16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开启自己的直播，分</a:t>
            </a:r>
            <a:r>
              <a:rPr lang="en-US" altLang="zh-CN" sz="16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br>
              <a:rPr lang="en-US" altLang="zh-CN" sz="16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16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16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享当下的生活</a:t>
            </a:r>
            <a:endParaRPr lang="en-US" altLang="zh-CN" sz="1600" kern="1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lvl="1" indent="0">
              <a:lnSpc>
                <a:spcPct val="120000"/>
              </a:lnSpc>
              <a:buNone/>
            </a:pPr>
            <a:r>
              <a:rPr lang="en-US" altLang="zh-CN" sz="16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4.</a:t>
            </a:r>
            <a:r>
              <a:rPr lang="zh-CN" altLang="en-US" sz="16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积分排行，送礼可</a:t>
            </a:r>
            <a:r>
              <a:rPr lang="en-US" altLang="zh-CN" sz="16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br>
              <a:rPr lang="en-US" altLang="zh-CN" sz="16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16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16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以获得经验值，并且</a:t>
            </a:r>
            <a:r>
              <a:rPr lang="en-US" altLang="zh-CN" sz="16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br>
              <a:rPr lang="en-US" altLang="zh-CN" sz="16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16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16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升级</a:t>
            </a:r>
            <a:endParaRPr lang="en-US" altLang="zh-CN" sz="1600" kern="1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lvl="1" indent="0">
              <a:lnSpc>
                <a:spcPct val="120000"/>
              </a:lnSpc>
              <a:buNone/>
            </a:pPr>
            <a:r>
              <a:rPr lang="en-US" altLang="zh-CN" sz="1600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endParaRPr lang="en-US" altLang="zh-CN" sz="2000" kern="1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398" y="1987006"/>
            <a:ext cx="2025000" cy="3600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1000" y="1987006"/>
            <a:ext cx="2025000" cy="3600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975"/>
          <a:stretch/>
        </p:blipFill>
        <p:spPr>
          <a:xfrm>
            <a:off x="3901083" y="3892266"/>
            <a:ext cx="2411897" cy="2616633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9518063" y="5587006"/>
            <a:ext cx="2722418" cy="328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20000"/>
              </a:lnSpc>
            </a:pPr>
            <a:r>
              <a:rPr lang="zh-CN" altLang="en-US" sz="14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用户主页</a:t>
            </a:r>
            <a:endParaRPr lang="en-US" altLang="zh-CN" sz="1400" kern="1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639682" y="5587006"/>
            <a:ext cx="2722418" cy="328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20000"/>
              </a:lnSpc>
            </a:pPr>
            <a:r>
              <a:rPr lang="zh-CN" altLang="en-US" sz="14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直播间左上角弹出框</a:t>
            </a:r>
            <a:endParaRPr lang="en-US" altLang="zh-CN" sz="1400" kern="1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392704" y="6243623"/>
            <a:ext cx="2722418" cy="328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20000"/>
              </a:lnSpc>
            </a:pPr>
            <a:r>
              <a:rPr lang="zh-CN" altLang="en-US" sz="1400" kern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映票贡献榜</a:t>
            </a:r>
            <a:endParaRPr lang="en-US" altLang="zh-CN" sz="1400" kern="1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38728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3006</TotalTime>
  <Words>2891</Words>
  <Application>Microsoft Office PowerPoint</Application>
  <PresentationFormat>宽屏</PresentationFormat>
  <Paragraphs>792</Paragraphs>
  <Slides>41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41</vt:i4>
      </vt:variant>
    </vt:vector>
  </HeadingPairs>
  <TitlesOfParts>
    <vt:vector size="51" baseType="lpstr">
      <vt:lpstr>黑体</vt:lpstr>
      <vt:lpstr>宋体</vt:lpstr>
      <vt:lpstr>微软雅黑</vt:lpstr>
      <vt:lpstr>Arial</vt:lpstr>
      <vt:lpstr>Calibri</vt:lpstr>
      <vt:lpstr>Calibri Light</vt:lpstr>
      <vt:lpstr>Times New Roman</vt:lpstr>
      <vt:lpstr>Wingdings</vt:lpstr>
      <vt:lpstr>Wingdings 3</vt:lpstr>
      <vt:lpstr>Office 主题</vt:lpstr>
      <vt:lpstr>移动端直播竞品分析</vt:lpstr>
      <vt:lpstr>PowerPoint 演示文稿</vt:lpstr>
      <vt:lpstr>Chapter1 概述</vt:lpstr>
      <vt:lpstr>Chapter1 概述</vt:lpstr>
      <vt:lpstr>Chapter1 概述</vt:lpstr>
      <vt:lpstr>PowerPoint 演示文稿</vt:lpstr>
      <vt:lpstr>Chapter2 映刻直播调研分析</vt:lpstr>
      <vt:lpstr>Chapter2 映刻直播调研分析</vt:lpstr>
      <vt:lpstr>Chapter2 映刻直播调研分析</vt:lpstr>
      <vt:lpstr>Chapter2 映刻直播调研分析</vt:lpstr>
      <vt:lpstr>Chapter2 映刻直播调研分析</vt:lpstr>
      <vt:lpstr>Chapter2 映刻直播调研分析</vt:lpstr>
      <vt:lpstr>Chapter2 映刻直播调研分析</vt:lpstr>
      <vt:lpstr>Chapter2 映刻直播调研分析</vt:lpstr>
      <vt:lpstr>Chapter2 映刻直播调研分析</vt:lpstr>
      <vt:lpstr>Chapter2 映刻直播调研分析</vt:lpstr>
      <vt:lpstr>Chapter2 映刻直播调研分析</vt:lpstr>
      <vt:lpstr>Chapter2 映刻直播调研分析</vt:lpstr>
      <vt:lpstr>Chapter2 映刻直播调研分析</vt:lpstr>
      <vt:lpstr>Chapter2 映刻直播调研分析</vt:lpstr>
      <vt:lpstr>Chapter2 映刻直播调研分析</vt:lpstr>
      <vt:lpstr>Chapter2 映刻直播调研分析</vt:lpstr>
      <vt:lpstr>Chapter2 映刻直播调研分析</vt:lpstr>
      <vt:lpstr>Chapter2 映刻直播调研分析</vt:lpstr>
      <vt:lpstr>PowerPoint 演示文稿</vt:lpstr>
      <vt:lpstr>Chapter3 云图直播调研分析</vt:lpstr>
      <vt:lpstr>Chapter3 云图直播调研分析</vt:lpstr>
      <vt:lpstr>Chapter3 云图直播调研分析</vt:lpstr>
      <vt:lpstr>Chapter3 云图直播调研分析</vt:lpstr>
      <vt:lpstr>Chapter3 云图直播调研分析</vt:lpstr>
      <vt:lpstr>Chapter3 云图直播调研分析</vt:lpstr>
      <vt:lpstr>Chapter3 云图直播调研分析</vt:lpstr>
      <vt:lpstr>Chapter3 云图直播调研分析</vt:lpstr>
      <vt:lpstr>Chapter3 云图直播调研分析</vt:lpstr>
      <vt:lpstr>Chapter3 云图直播调研分析</vt:lpstr>
      <vt:lpstr>Chapter3 云图直播调研分析</vt:lpstr>
      <vt:lpstr>Chapter3 云图直播调研分析</vt:lpstr>
      <vt:lpstr>Chapter3 云图直播调研分析</vt:lpstr>
      <vt:lpstr>Chapter3 云图直播调研分析</vt:lpstr>
      <vt:lpstr>Chapter4 行业趋势总结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点击此处添加标题</dc:title>
  <dc:creator>xiansen xu</dc:creator>
  <cp:lastModifiedBy>xiansen xu</cp:lastModifiedBy>
  <cp:revision>158</cp:revision>
  <dcterms:created xsi:type="dcterms:W3CDTF">2016-01-26T04:18:46Z</dcterms:created>
  <dcterms:modified xsi:type="dcterms:W3CDTF">2016-02-03T13:26:22Z</dcterms:modified>
</cp:coreProperties>
</file>